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rimo" panose="020B0600000101010101" charset="0"/>
      <p:regular r:id="rId42"/>
    </p:embeddedFont>
    <p:embeddedFont>
      <p:font typeface="Arimo Bold" panose="020B0600000101010101" charset="0"/>
      <p:regular r:id="rId43"/>
    </p:embeddedFont>
    <p:embeddedFont>
      <p:font typeface="DM Sans" pitchFamily="2" charset="0"/>
      <p:regular r:id="rId44"/>
    </p:embeddedFont>
    <p:embeddedFont>
      <p:font typeface="DM Sans Bold" panose="020B0600000101010101"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476"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34.png"/><Relationship Id="rId7" Type="http://schemas.openxmlformats.org/officeDocument/2006/relationships/image" Target="../media/image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87.png"/><Relationship Id="rId3" Type="http://schemas.openxmlformats.org/officeDocument/2006/relationships/image" Target="../media/image81.jpeg"/><Relationship Id="rId7" Type="http://schemas.openxmlformats.org/officeDocument/2006/relationships/image" Target="../media/image83.svg"/><Relationship Id="rId12" Type="http://schemas.openxmlformats.org/officeDocument/2006/relationships/image" Target="../media/image8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5.svg"/><Relationship Id="rId10" Type="http://schemas.openxmlformats.org/officeDocument/2006/relationships/image" Target="../media/image84.jpeg"/><Relationship Id="rId4" Type="http://schemas.openxmlformats.org/officeDocument/2006/relationships/image" Target="../media/image4.png"/><Relationship Id="rId9" Type="http://schemas.openxmlformats.org/officeDocument/2006/relationships/image" Target="../media/image9.sv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8.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9.svg"/><Relationship Id="rId5" Type="http://schemas.openxmlformats.org/officeDocument/2006/relationships/image" Target="../media/image3.sv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83.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png"/><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image" Target="../media/image90.jpeg"/><Relationship Id="rId7" Type="http://schemas.openxmlformats.org/officeDocument/2006/relationships/image" Target="../media/image2.png"/><Relationship Id="rId12" Type="http://schemas.openxmlformats.org/officeDocument/2006/relationships/image" Target="../media/image8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jpeg"/><Relationship Id="rId11" Type="http://schemas.openxmlformats.org/officeDocument/2006/relationships/image" Target="../media/image82.png"/><Relationship Id="rId5" Type="http://schemas.openxmlformats.org/officeDocument/2006/relationships/image" Target="../media/image92.jpeg"/><Relationship Id="rId10" Type="http://schemas.openxmlformats.org/officeDocument/2006/relationships/image" Target="../media/image5.svg"/><Relationship Id="rId4" Type="http://schemas.openxmlformats.org/officeDocument/2006/relationships/image" Target="../media/image91.jpeg"/><Relationship Id="rId9" Type="http://schemas.openxmlformats.org/officeDocument/2006/relationships/image" Target="../media/image4.png"/><Relationship Id="rId14"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02.svg"/><Relationship Id="rId18" Type="http://schemas.openxmlformats.org/officeDocument/2006/relationships/image" Target="../media/image106.png"/><Relationship Id="rId3" Type="http://schemas.openxmlformats.org/officeDocument/2006/relationships/image" Target="../media/image94.jpeg"/><Relationship Id="rId21" Type="http://schemas.openxmlformats.org/officeDocument/2006/relationships/image" Target="../media/image109.svg"/><Relationship Id="rId7" Type="http://schemas.openxmlformats.org/officeDocument/2006/relationships/image" Target="../media/image98.jpeg"/><Relationship Id="rId12" Type="http://schemas.openxmlformats.org/officeDocument/2006/relationships/image" Target="../media/image4.png"/><Relationship Id="rId17" Type="http://schemas.openxmlformats.org/officeDocument/2006/relationships/image" Target="../media/image105.svg"/><Relationship Id="rId2" Type="http://schemas.openxmlformats.org/officeDocument/2006/relationships/image" Target="../media/image1.png"/><Relationship Id="rId16" Type="http://schemas.openxmlformats.org/officeDocument/2006/relationships/image" Target="../media/image50.png"/><Relationship Id="rId20"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97.jpeg"/><Relationship Id="rId11" Type="http://schemas.openxmlformats.org/officeDocument/2006/relationships/image" Target="../media/image101.svg"/><Relationship Id="rId5" Type="http://schemas.openxmlformats.org/officeDocument/2006/relationships/image" Target="../media/image96.jpeg"/><Relationship Id="rId15" Type="http://schemas.openxmlformats.org/officeDocument/2006/relationships/image" Target="../media/image104.svg"/><Relationship Id="rId10" Type="http://schemas.openxmlformats.org/officeDocument/2006/relationships/image" Target="../media/image100.png"/><Relationship Id="rId19" Type="http://schemas.openxmlformats.org/officeDocument/2006/relationships/image" Target="../media/image107.svg"/><Relationship Id="rId4" Type="http://schemas.openxmlformats.org/officeDocument/2006/relationships/image" Target="../media/image95.jpeg"/><Relationship Id="rId9" Type="http://schemas.openxmlformats.org/officeDocument/2006/relationships/image" Target="../media/image99.svg"/><Relationship Id="rId14"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svg"/></Relationships>
</file>

<file path=ppt/slides/_rels/slide2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24.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124.png"/><Relationship Id="rId3" Type="http://schemas.openxmlformats.org/officeDocument/2006/relationships/image" Target="../media/image4.png"/><Relationship Id="rId7" Type="http://schemas.openxmlformats.org/officeDocument/2006/relationships/image" Target="../media/image50.png"/><Relationship Id="rId12" Type="http://schemas.openxmlformats.org/officeDocument/2006/relationships/image" Target="../media/image1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0.svg"/><Relationship Id="rId11" Type="http://schemas.openxmlformats.org/officeDocument/2006/relationships/image" Target="../media/image122.jpeg"/><Relationship Id="rId5" Type="http://schemas.openxmlformats.org/officeDocument/2006/relationships/image" Target="../media/image119.png"/><Relationship Id="rId10" Type="http://schemas.openxmlformats.org/officeDocument/2006/relationships/image" Target="../media/image121.svg"/><Relationship Id="rId4" Type="http://schemas.openxmlformats.org/officeDocument/2006/relationships/image" Target="../media/image5.svg"/><Relationship Id="rId9" Type="http://schemas.openxmlformats.org/officeDocument/2006/relationships/image" Target="../media/image108.png"/><Relationship Id="rId14" Type="http://schemas.openxmlformats.org/officeDocument/2006/relationships/image" Target="../media/image125.sv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21.svg"/><Relationship Id="rId3" Type="http://schemas.openxmlformats.org/officeDocument/2006/relationships/image" Target="../media/image126.jpeg"/><Relationship Id="rId7" Type="http://schemas.openxmlformats.org/officeDocument/2006/relationships/image" Target="../media/image5.svg"/><Relationship Id="rId12"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9.svg"/><Relationship Id="rId5" Type="http://schemas.openxmlformats.org/officeDocument/2006/relationships/image" Target="../media/image3.sv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83.svg"/></Relationships>
</file>

<file path=ppt/slides/_rels/slide26.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32.jpeg"/><Relationship Id="rId18" Type="http://schemas.openxmlformats.org/officeDocument/2006/relationships/image" Target="../media/image137.png"/><Relationship Id="rId3" Type="http://schemas.openxmlformats.org/officeDocument/2006/relationships/image" Target="../media/image127.jpeg"/><Relationship Id="rId7" Type="http://schemas.openxmlformats.org/officeDocument/2006/relationships/image" Target="../media/image2.png"/><Relationship Id="rId12" Type="http://schemas.openxmlformats.org/officeDocument/2006/relationships/image" Target="../media/image109.svg"/><Relationship Id="rId17" Type="http://schemas.openxmlformats.org/officeDocument/2006/relationships/image" Target="../media/image136.svg"/><Relationship Id="rId2" Type="http://schemas.openxmlformats.org/officeDocument/2006/relationships/image" Target="../media/image1.png"/><Relationship Id="rId16"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08.png"/><Relationship Id="rId5" Type="http://schemas.openxmlformats.org/officeDocument/2006/relationships/image" Target="../media/image129.svg"/><Relationship Id="rId15" Type="http://schemas.openxmlformats.org/officeDocument/2006/relationships/image" Target="../media/image134.jpeg"/><Relationship Id="rId10" Type="http://schemas.openxmlformats.org/officeDocument/2006/relationships/image" Target="../media/image131.svg"/><Relationship Id="rId19" Type="http://schemas.openxmlformats.org/officeDocument/2006/relationships/image" Target="../media/image138.svg"/><Relationship Id="rId4" Type="http://schemas.openxmlformats.org/officeDocument/2006/relationships/image" Target="../media/image128.png"/><Relationship Id="rId9" Type="http://schemas.openxmlformats.org/officeDocument/2006/relationships/image" Target="../media/image82.png"/><Relationship Id="rId14" Type="http://schemas.openxmlformats.org/officeDocument/2006/relationships/image" Target="../media/image133.jpe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39.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9.svg"/><Relationship Id="rId5" Type="http://schemas.openxmlformats.org/officeDocument/2006/relationships/image" Target="../media/image3.sv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83.svg"/></Relationships>
</file>

<file path=ppt/slides/_rels/slide28.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svg"/><Relationship Id="rId18" Type="http://schemas.openxmlformats.org/officeDocument/2006/relationships/image" Target="../media/image109.svg"/><Relationship Id="rId3" Type="http://schemas.openxmlformats.org/officeDocument/2006/relationships/image" Target="../media/image140.jpe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08.png"/><Relationship Id="rId2" Type="http://schemas.openxmlformats.org/officeDocument/2006/relationships/image" Target="../media/image1.png"/><Relationship Id="rId16" Type="http://schemas.openxmlformats.org/officeDocument/2006/relationships/image" Target="../media/image153.svg"/><Relationship Id="rId1" Type="http://schemas.openxmlformats.org/officeDocument/2006/relationships/slideLayout" Target="../slideLayouts/slideLayout7.xml"/><Relationship Id="rId6" Type="http://schemas.openxmlformats.org/officeDocument/2006/relationships/image" Target="../media/image143.jpeg"/><Relationship Id="rId11" Type="http://schemas.openxmlformats.org/officeDocument/2006/relationships/image" Target="../media/image148.svg"/><Relationship Id="rId5" Type="http://schemas.openxmlformats.org/officeDocument/2006/relationships/image" Target="../media/image142.jpeg"/><Relationship Id="rId15" Type="http://schemas.openxmlformats.org/officeDocument/2006/relationships/image" Target="../media/image152.svg"/><Relationship Id="rId10" Type="http://schemas.openxmlformats.org/officeDocument/2006/relationships/image" Target="../media/image147.png"/><Relationship Id="rId4" Type="http://schemas.openxmlformats.org/officeDocument/2006/relationships/image" Target="../media/image141.jpeg"/><Relationship Id="rId9" Type="http://schemas.openxmlformats.org/officeDocument/2006/relationships/image" Target="../media/image146.png"/><Relationship Id="rId14" Type="http://schemas.openxmlformats.org/officeDocument/2006/relationships/image" Target="../media/image151.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62.svg"/><Relationship Id="rId3" Type="http://schemas.openxmlformats.org/officeDocument/2006/relationships/image" Target="../media/image154.jpeg"/><Relationship Id="rId7" Type="http://schemas.openxmlformats.org/officeDocument/2006/relationships/image" Target="../media/image158.jpeg"/><Relationship Id="rId12"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7.jpeg"/><Relationship Id="rId11" Type="http://schemas.openxmlformats.org/officeDocument/2006/relationships/image" Target="../media/image161.svg"/><Relationship Id="rId5" Type="http://schemas.openxmlformats.org/officeDocument/2006/relationships/image" Target="../media/image156.svg"/><Relationship Id="rId15" Type="http://schemas.openxmlformats.org/officeDocument/2006/relationships/image" Target="../media/image164.svg"/><Relationship Id="rId10" Type="http://schemas.openxmlformats.org/officeDocument/2006/relationships/image" Target="../media/image160.png"/><Relationship Id="rId4" Type="http://schemas.openxmlformats.org/officeDocument/2006/relationships/image" Target="../media/image155.png"/><Relationship Id="rId9" Type="http://schemas.openxmlformats.org/officeDocument/2006/relationships/image" Target="../media/image159.svg"/><Relationship Id="rId14" Type="http://schemas.openxmlformats.org/officeDocument/2006/relationships/image" Target="../media/image163.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65.jpeg"/><Relationship Id="rId7" Type="http://schemas.openxmlformats.org/officeDocument/2006/relationships/image" Target="../media/image16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67.jpeg"/><Relationship Id="rId10" Type="http://schemas.openxmlformats.org/officeDocument/2006/relationships/image" Target="../media/image169.png"/><Relationship Id="rId4" Type="http://schemas.openxmlformats.org/officeDocument/2006/relationships/image" Target="../media/image166.jpeg"/><Relationship Id="rId9" Type="http://schemas.openxmlformats.org/officeDocument/2006/relationships/image" Target="../media/image121.svg"/></Relationships>
</file>

<file path=ppt/slides/_rels/slide3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89.svg"/><Relationship Id="rId3" Type="http://schemas.openxmlformats.org/officeDocument/2006/relationships/image" Target="../media/image170.png"/><Relationship Id="rId7" Type="http://schemas.openxmlformats.org/officeDocument/2006/relationships/image" Target="../media/image5.svg"/><Relationship Id="rId12"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3.svg"/><Relationship Id="rId5" Type="http://schemas.openxmlformats.org/officeDocument/2006/relationships/image" Target="../media/image3.svg"/><Relationship Id="rId10" Type="http://schemas.openxmlformats.org/officeDocument/2006/relationships/image" Target="../media/image82.png"/><Relationship Id="rId4" Type="http://schemas.openxmlformats.org/officeDocument/2006/relationships/image" Target="../media/image2.png"/><Relationship Id="rId9" Type="http://schemas.openxmlformats.org/officeDocument/2006/relationships/image" Target="../media/image172.svg"/></Relationships>
</file>

<file path=ppt/slides/_rels/slide32.xml.rels><?xml version="1.0" encoding="UTF-8" standalone="yes"?>
<Relationships xmlns="http://schemas.openxmlformats.org/package/2006/relationships"><Relationship Id="rId8" Type="http://schemas.openxmlformats.org/officeDocument/2006/relationships/image" Target="../media/image178.jpeg"/><Relationship Id="rId13" Type="http://schemas.openxmlformats.org/officeDocument/2006/relationships/image" Target="../media/image183.jpeg"/><Relationship Id="rId3" Type="http://schemas.openxmlformats.org/officeDocument/2006/relationships/image" Target="../media/image173.jpeg"/><Relationship Id="rId7" Type="http://schemas.openxmlformats.org/officeDocument/2006/relationships/image" Target="../media/image177.svg"/><Relationship Id="rId12" Type="http://schemas.openxmlformats.org/officeDocument/2006/relationships/image" Target="../media/image182.svg"/><Relationship Id="rId17" Type="http://schemas.openxmlformats.org/officeDocument/2006/relationships/image" Target="../media/image187.svg"/><Relationship Id="rId2" Type="http://schemas.openxmlformats.org/officeDocument/2006/relationships/image" Target="../media/image1.png"/><Relationship Id="rId16" Type="http://schemas.openxmlformats.org/officeDocument/2006/relationships/image" Target="../media/image186.png"/><Relationship Id="rId1" Type="http://schemas.openxmlformats.org/officeDocument/2006/relationships/slideLayout" Target="../slideLayouts/slideLayout7.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svg"/><Relationship Id="rId15" Type="http://schemas.openxmlformats.org/officeDocument/2006/relationships/image" Target="../media/image185.svg"/><Relationship Id="rId10" Type="http://schemas.openxmlformats.org/officeDocument/2006/relationships/image" Target="../media/image180.sv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s>
</file>

<file path=ppt/slides/_rels/slide33.xml.rels><?xml version="1.0" encoding="UTF-8" standalone="yes"?>
<Relationships xmlns="http://schemas.openxmlformats.org/package/2006/relationships"><Relationship Id="rId8" Type="http://schemas.openxmlformats.org/officeDocument/2006/relationships/image" Target="../media/image191.jpeg"/><Relationship Id="rId13" Type="http://schemas.openxmlformats.org/officeDocument/2006/relationships/image" Target="../media/image196.png"/><Relationship Id="rId18" Type="http://schemas.openxmlformats.org/officeDocument/2006/relationships/image" Target="../media/image201.jpeg"/><Relationship Id="rId26" Type="http://schemas.openxmlformats.org/officeDocument/2006/relationships/image" Target="../media/image209.png"/><Relationship Id="rId3" Type="http://schemas.openxmlformats.org/officeDocument/2006/relationships/image" Target="../media/image108.png"/><Relationship Id="rId21" Type="http://schemas.openxmlformats.org/officeDocument/2006/relationships/image" Target="../media/image204.png"/><Relationship Id="rId7" Type="http://schemas.openxmlformats.org/officeDocument/2006/relationships/image" Target="../media/image190.jpeg"/><Relationship Id="rId12" Type="http://schemas.openxmlformats.org/officeDocument/2006/relationships/image" Target="../media/image195.svg"/><Relationship Id="rId17" Type="http://schemas.openxmlformats.org/officeDocument/2006/relationships/image" Target="../media/image200.svg"/><Relationship Id="rId25" Type="http://schemas.openxmlformats.org/officeDocument/2006/relationships/image" Target="../media/image208.jpeg"/><Relationship Id="rId2" Type="http://schemas.openxmlformats.org/officeDocument/2006/relationships/image" Target="../media/image1.png"/><Relationship Id="rId16" Type="http://schemas.openxmlformats.org/officeDocument/2006/relationships/image" Target="../media/image199.svg"/><Relationship Id="rId20" Type="http://schemas.openxmlformats.org/officeDocument/2006/relationships/image" Target="../media/image203.svg"/><Relationship Id="rId29" Type="http://schemas.openxmlformats.org/officeDocument/2006/relationships/image" Target="../media/image212.svg"/><Relationship Id="rId1" Type="http://schemas.openxmlformats.org/officeDocument/2006/relationships/slideLayout" Target="../slideLayouts/slideLayout7.xml"/><Relationship Id="rId6" Type="http://schemas.openxmlformats.org/officeDocument/2006/relationships/image" Target="../media/image189.jpeg"/><Relationship Id="rId11" Type="http://schemas.openxmlformats.org/officeDocument/2006/relationships/image" Target="../media/image194.png"/><Relationship Id="rId24" Type="http://schemas.openxmlformats.org/officeDocument/2006/relationships/image" Target="../media/image207.svg"/><Relationship Id="rId5" Type="http://schemas.openxmlformats.org/officeDocument/2006/relationships/image" Target="../media/image188.jpe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1.png"/><Relationship Id="rId10" Type="http://schemas.openxmlformats.org/officeDocument/2006/relationships/image" Target="../media/image193.svg"/><Relationship Id="rId19" Type="http://schemas.openxmlformats.org/officeDocument/2006/relationships/image" Target="../media/image202.png"/><Relationship Id="rId4" Type="http://schemas.openxmlformats.org/officeDocument/2006/relationships/image" Target="../media/image121.svg"/><Relationship Id="rId9" Type="http://schemas.openxmlformats.org/officeDocument/2006/relationships/image" Target="../media/image192.png"/><Relationship Id="rId14" Type="http://schemas.openxmlformats.org/officeDocument/2006/relationships/image" Target="../media/image197.svg"/><Relationship Id="rId22" Type="http://schemas.openxmlformats.org/officeDocument/2006/relationships/image" Target="../media/image205.svg"/><Relationship Id="rId27" Type="http://schemas.openxmlformats.org/officeDocument/2006/relationships/image" Target="../media/image210.svg"/></Relationships>
</file>

<file path=ppt/slides/_rels/slide34.xml.rels><?xml version="1.0" encoding="UTF-8" standalone="yes"?>
<Relationships xmlns="http://schemas.openxmlformats.org/package/2006/relationships"><Relationship Id="rId8" Type="http://schemas.openxmlformats.org/officeDocument/2006/relationships/image" Target="../media/image214.jpeg"/><Relationship Id="rId3" Type="http://schemas.openxmlformats.org/officeDocument/2006/relationships/image" Target="../media/image4.png"/><Relationship Id="rId7" Type="http://schemas.openxmlformats.org/officeDocument/2006/relationships/image" Target="../media/image2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3.svg"/><Relationship Id="rId11" Type="http://schemas.openxmlformats.org/officeDocument/2006/relationships/image" Target="../media/image217.svg"/><Relationship Id="rId5" Type="http://schemas.openxmlformats.org/officeDocument/2006/relationships/image" Target="../media/image82.png"/><Relationship Id="rId10" Type="http://schemas.openxmlformats.org/officeDocument/2006/relationships/image" Target="../media/image216.png"/><Relationship Id="rId4" Type="http://schemas.openxmlformats.org/officeDocument/2006/relationships/image" Target="../media/image5.svg"/><Relationship Id="rId9" Type="http://schemas.openxmlformats.org/officeDocument/2006/relationships/image" Target="../media/image215.jpeg"/></Relationships>
</file>

<file path=ppt/slides/_rels/slide35.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4.svg"/><Relationship Id="rId3" Type="http://schemas.openxmlformats.org/officeDocument/2006/relationships/image" Target="../media/image218.png"/><Relationship Id="rId7" Type="http://schemas.openxmlformats.org/officeDocument/2006/relationships/image" Target="../media/image220.svg"/><Relationship Id="rId12"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23.svg"/><Relationship Id="rId5" Type="http://schemas.openxmlformats.org/officeDocument/2006/relationships/image" Target="../media/image219.svg"/><Relationship Id="rId15" Type="http://schemas.openxmlformats.org/officeDocument/2006/relationships/image" Target="../media/image226.svg"/><Relationship Id="rId10" Type="http://schemas.openxmlformats.org/officeDocument/2006/relationships/image" Target="../media/image82.png"/><Relationship Id="rId4" Type="http://schemas.openxmlformats.org/officeDocument/2006/relationships/image" Target="../media/image2.png"/><Relationship Id="rId9" Type="http://schemas.openxmlformats.org/officeDocument/2006/relationships/image" Target="../media/image222.svg"/><Relationship Id="rId14" Type="http://schemas.openxmlformats.org/officeDocument/2006/relationships/image" Target="../media/image225.png"/></Relationships>
</file>

<file path=ppt/slides/_rels/slide36.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jpeg"/><Relationship Id="rId7" Type="http://schemas.openxmlformats.org/officeDocument/2006/relationships/image" Target="../media/image2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0.svg"/><Relationship Id="rId11" Type="http://schemas.openxmlformats.org/officeDocument/2006/relationships/image" Target="../media/image235.sv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jpeg"/><Relationship Id="rId9" Type="http://schemas.openxmlformats.org/officeDocument/2006/relationships/image" Target="../media/image233.png"/></Relationships>
</file>

<file path=ppt/slides/_rels/slide37.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27.jpeg"/><Relationship Id="rId7" Type="http://schemas.openxmlformats.org/officeDocument/2006/relationships/image" Target="../media/image239.png"/><Relationship Id="rId12" Type="http://schemas.openxmlformats.org/officeDocument/2006/relationships/image" Target="../media/image2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svg"/><Relationship Id="rId5" Type="http://schemas.openxmlformats.org/officeDocument/2006/relationships/image" Target="../media/image237.sv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38.xml.rels><?xml version="1.0" encoding="UTF-8" standalone="yes"?>
<Relationships xmlns="http://schemas.openxmlformats.org/package/2006/relationships"><Relationship Id="rId8" Type="http://schemas.openxmlformats.org/officeDocument/2006/relationships/image" Target="../media/image250.jpeg"/><Relationship Id="rId3" Type="http://schemas.openxmlformats.org/officeDocument/2006/relationships/image" Target="../media/image245.png"/><Relationship Id="rId7" Type="http://schemas.openxmlformats.org/officeDocument/2006/relationships/image" Target="../media/image24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8.svg"/><Relationship Id="rId11" Type="http://schemas.openxmlformats.org/officeDocument/2006/relationships/image" Target="../media/image253.sv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246.svg"/><Relationship Id="rId9" Type="http://schemas.openxmlformats.org/officeDocument/2006/relationships/image" Target="../media/image251.jpeg"/></Relationships>
</file>

<file path=ppt/slides/_rels/slide39.xml.rels><?xml version="1.0" encoding="UTF-8" standalone="yes"?>
<Relationships xmlns="http://schemas.openxmlformats.org/package/2006/relationships"><Relationship Id="rId8" Type="http://schemas.openxmlformats.org/officeDocument/2006/relationships/image" Target="../media/image255.svg"/><Relationship Id="rId13" Type="http://schemas.openxmlformats.org/officeDocument/2006/relationships/image" Target="../media/image66.svg"/><Relationship Id="rId18" Type="http://schemas.openxmlformats.org/officeDocument/2006/relationships/image" Target="../media/image261.png"/><Relationship Id="rId3" Type="http://schemas.openxmlformats.org/officeDocument/2006/relationships/image" Target="../media/image54.png"/><Relationship Id="rId7" Type="http://schemas.openxmlformats.org/officeDocument/2006/relationships/image" Target="../media/image254.png"/><Relationship Id="rId12" Type="http://schemas.openxmlformats.org/officeDocument/2006/relationships/image" Target="../media/image16.png"/><Relationship Id="rId17" Type="http://schemas.openxmlformats.org/officeDocument/2006/relationships/image" Target="../media/image260.svg"/><Relationship Id="rId2" Type="http://schemas.openxmlformats.org/officeDocument/2006/relationships/image" Target="../media/image1.png"/><Relationship Id="rId16" Type="http://schemas.openxmlformats.org/officeDocument/2006/relationships/image" Target="../media/image259.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258.svg"/><Relationship Id="rId5" Type="http://schemas.openxmlformats.org/officeDocument/2006/relationships/image" Target="../media/image56.png"/><Relationship Id="rId15" Type="http://schemas.openxmlformats.org/officeDocument/2006/relationships/image" Target="../media/image68.svg"/><Relationship Id="rId10" Type="http://schemas.openxmlformats.org/officeDocument/2006/relationships/image" Target="../media/image257.svg"/><Relationship Id="rId19" Type="http://schemas.openxmlformats.org/officeDocument/2006/relationships/image" Target="../media/image262.svg"/><Relationship Id="rId4" Type="http://schemas.openxmlformats.org/officeDocument/2006/relationships/image" Target="../media/image55.svg"/><Relationship Id="rId9" Type="http://schemas.openxmlformats.org/officeDocument/2006/relationships/image" Target="../media/image256.sv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sv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1.png"/><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3.sv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8.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7.png"/><Relationship Id="rId2" Type="http://schemas.openxmlformats.org/officeDocument/2006/relationships/image" Target="../media/image1.png"/><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16.png"/><Relationship Id="rId10" Type="http://schemas.openxmlformats.org/officeDocument/2006/relationships/image" Target="../media/image61.svg"/><Relationship Id="rId19" Type="http://schemas.openxmlformats.org/officeDocument/2006/relationships/image" Target="../media/image69.pn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4739192" y="2578751"/>
            <a:ext cx="722633" cy="917715"/>
            <a:chOff x="0" y="0"/>
            <a:chExt cx="722630" cy="917715"/>
          </a:xfrm>
        </p:grpSpPr>
        <p:sp>
          <p:nvSpPr>
            <p:cNvPr id="13" name="Freeform 13"/>
            <p:cNvSpPr/>
            <p:nvPr/>
          </p:nvSpPr>
          <p:spPr>
            <a:xfrm>
              <a:off x="-635" y="381"/>
              <a:ext cx="723900" cy="917321"/>
            </a:xfrm>
            <a:custGeom>
              <a:avLst/>
              <a:gdLst/>
              <a:ahLst/>
              <a:cxnLst/>
              <a:rect l="l" t="t" r="r" b="b"/>
              <a:pathLst>
                <a:path w="723900" h="917321">
                  <a:moveTo>
                    <a:pt x="394208" y="141224"/>
                  </a:moveTo>
                  <a:cubicBezTo>
                    <a:pt x="404876" y="179705"/>
                    <a:pt x="417703" y="216789"/>
                    <a:pt x="428244" y="241681"/>
                  </a:cubicBezTo>
                  <a:cubicBezTo>
                    <a:pt x="447802" y="287147"/>
                    <a:pt x="488442" y="330835"/>
                    <a:pt x="526542" y="361188"/>
                  </a:cubicBezTo>
                  <a:cubicBezTo>
                    <a:pt x="560070" y="387858"/>
                    <a:pt x="600837" y="414020"/>
                    <a:pt x="641604" y="432562"/>
                  </a:cubicBezTo>
                  <a:cubicBezTo>
                    <a:pt x="560832" y="453771"/>
                    <a:pt x="486537" y="512572"/>
                    <a:pt x="434213" y="574802"/>
                  </a:cubicBezTo>
                  <a:cubicBezTo>
                    <a:pt x="387858" y="629793"/>
                    <a:pt x="353060" y="692277"/>
                    <a:pt x="336169" y="760222"/>
                  </a:cubicBezTo>
                  <a:cubicBezTo>
                    <a:pt x="312166" y="679958"/>
                    <a:pt x="287274" y="607695"/>
                    <a:pt x="232537" y="540512"/>
                  </a:cubicBezTo>
                  <a:cubicBezTo>
                    <a:pt x="192278" y="490855"/>
                    <a:pt x="137541" y="463042"/>
                    <a:pt x="76581" y="448945"/>
                  </a:cubicBezTo>
                  <a:cubicBezTo>
                    <a:pt x="148209" y="424561"/>
                    <a:pt x="224409" y="375920"/>
                    <a:pt x="278511" y="324231"/>
                  </a:cubicBezTo>
                  <a:cubicBezTo>
                    <a:pt x="327914" y="277114"/>
                    <a:pt x="381254" y="212217"/>
                    <a:pt x="394081" y="141097"/>
                  </a:cubicBezTo>
                  <a:close/>
                  <a:moveTo>
                    <a:pt x="370586" y="0"/>
                  </a:moveTo>
                  <a:cubicBezTo>
                    <a:pt x="359029" y="19558"/>
                    <a:pt x="356743" y="33782"/>
                    <a:pt x="356743" y="48895"/>
                  </a:cubicBezTo>
                  <a:cubicBezTo>
                    <a:pt x="356743" y="66675"/>
                    <a:pt x="360680" y="86360"/>
                    <a:pt x="361442" y="100711"/>
                  </a:cubicBezTo>
                  <a:cubicBezTo>
                    <a:pt x="366903" y="178181"/>
                    <a:pt x="306451" y="249047"/>
                    <a:pt x="254254" y="298958"/>
                  </a:cubicBezTo>
                  <a:cubicBezTo>
                    <a:pt x="201168" y="349758"/>
                    <a:pt x="125603" y="397256"/>
                    <a:pt x="55499" y="418973"/>
                  </a:cubicBezTo>
                  <a:lnTo>
                    <a:pt x="15748" y="435483"/>
                  </a:lnTo>
                  <a:cubicBezTo>
                    <a:pt x="14224" y="436245"/>
                    <a:pt x="11049" y="437896"/>
                    <a:pt x="11049" y="437896"/>
                  </a:cubicBezTo>
                  <a:lnTo>
                    <a:pt x="0" y="448056"/>
                  </a:lnTo>
                  <a:cubicBezTo>
                    <a:pt x="1524" y="462915"/>
                    <a:pt x="6858" y="469011"/>
                    <a:pt x="14097" y="470789"/>
                  </a:cubicBezTo>
                  <a:cubicBezTo>
                    <a:pt x="14097" y="470789"/>
                    <a:pt x="42926" y="477901"/>
                    <a:pt x="57277" y="480695"/>
                  </a:cubicBezTo>
                  <a:cubicBezTo>
                    <a:pt x="115316" y="492252"/>
                    <a:pt x="167640" y="516255"/>
                    <a:pt x="205613" y="562864"/>
                  </a:cubicBezTo>
                  <a:cubicBezTo>
                    <a:pt x="261620" y="631952"/>
                    <a:pt x="283845" y="706501"/>
                    <a:pt x="308737" y="790194"/>
                  </a:cubicBezTo>
                  <a:cubicBezTo>
                    <a:pt x="317373" y="819785"/>
                    <a:pt x="320548" y="850900"/>
                    <a:pt x="324485" y="881253"/>
                  </a:cubicBezTo>
                  <a:lnTo>
                    <a:pt x="324485" y="899795"/>
                  </a:lnTo>
                  <a:cubicBezTo>
                    <a:pt x="324485" y="909193"/>
                    <a:pt x="332105" y="917067"/>
                    <a:pt x="341503" y="917321"/>
                  </a:cubicBezTo>
                  <a:lnTo>
                    <a:pt x="359029" y="910209"/>
                  </a:lnTo>
                  <a:cubicBezTo>
                    <a:pt x="359537" y="900811"/>
                    <a:pt x="360299" y="887476"/>
                    <a:pt x="359537" y="879602"/>
                  </a:cubicBezTo>
                  <a:lnTo>
                    <a:pt x="361061" y="830707"/>
                  </a:lnTo>
                  <a:cubicBezTo>
                    <a:pt x="366522" y="743585"/>
                    <a:pt x="405257" y="664337"/>
                    <a:pt x="461518" y="597662"/>
                  </a:cubicBezTo>
                  <a:cubicBezTo>
                    <a:pt x="515366" y="533527"/>
                    <a:pt x="594106" y="472313"/>
                    <a:pt x="678942" y="461645"/>
                  </a:cubicBezTo>
                  <a:cubicBezTo>
                    <a:pt x="689102" y="460375"/>
                    <a:pt x="709295" y="456692"/>
                    <a:pt x="709295" y="456692"/>
                  </a:cubicBezTo>
                  <a:lnTo>
                    <a:pt x="722884" y="448818"/>
                  </a:lnTo>
                  <a:cubicBezTo>
                    <a:pt x="723900" y="432816"/>
                    <a:pt x="719201" y="425323"/>
                    <a:pt x="711835" y="422656"/>
                  </a:cubicBezTo>
                  <a:cubicBezTo>
                    <a:pt x="711835" y="422656"/>
                    <a:pt x="691134" y="415036"/>
                    <a:pt x="680974" y="411353"/>
                  </a:cubicBezTo>
                  <a:cubicBezTo>
                    <a:pt x="635254" y="394081"/>
                    <a:pt x="586867" y="364490"/>
                    <a:pt x="548640" y="333883"/>
                  </a:cubicBezTo>
                  <a:cubicBezTo>
                    <a:pt x="514858" y="306959"/>
                    <a:pt x="478028" y="268478"/>
                    <a:pt x="460756" y="227965"/>
                  </a:cubicBezTo>
                  <a:cubicBezTo>
                    <a:pt x="439547" y="178562"/>
                    <a:pt x="408178" y="75946"/>
                    <a:pt x="408178" y="24257"/>
                  </a:cubicBezTo>
                  <a:lnTo>
                    <a:pt x="402717" y="9652"/>
                  </a:lnTo>
                  <a:cubicBezTo>
                    <a:pt x="394081" y="5461"/>
                    <a:pt x="392049" y="3429"/>
                    <a:pt x="389636" y="2032"/>
                  </a:cubicBezTo>
                  <a:lnTo>
                    <a:pt x="370586" y="0"/>
                  </a:lnTo>
                  <a:close/>
                </a:path>
              </a:pathLst>
            </a:custGeom>
            <a:solidFill>
              <a:srgbClr val="8AB7E2"/>
            </a:solidFill>
          </p:spPr>
          <p:txBody>
            <a:bodyPr/>
            <a:lstStyle/>
            <a:p>
              <a:endParaRPr lang="ko-KR" altLang="en-US"/>
            </a:p>
          </p:txBody>
        </p:sp>
      </p:grpSp>
      <p:grpSp>
        <p:nvGrpSpPr>
          <p:cNvPr id="14" name="Group 14"/>
          <p:cNvGrpSpPr>
            <a:grpSpLocks noChangeAspect="1"/>
          </p:cNvGrpSpPr>
          <p:nvPr/>
        </p:nvGrpSpPr>
        <p:grpSpPr>
          <a:xfrm>
            <a:off x="6033983" y="9259281"/>
            <a:ext cx="3053039" cy="749570"/>
            <a:chOff x="0" y="0"/>
            <a:chExt cx="3053042" cy="749567"/>
          </a:xfrm>
        </p:grpSpPr>
        <p:sp>
          <p:nvSpPr>
            <p:cNvPr id="15" name="Freeform 15"/>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grpSp>
        <p:nvGrpSpPr>
          <p:cNvPr id="16" name="Group 16"/>
          <p:cNvGrpSpPr>
            <a:grpSpLocks noChangeAspect="1"/>
          </p:cNvGrpSpPr>
          <p:nvPr/>
        </p:nvGrpSpPr>
        <p:grpSpPr>
          <a:xfrm>
            <a:off x="3673192" y="6348908"/>
            <a:ext cx="11350914" cy="1888931"/>
            <a:chOff x="0" y="0"/>
            <a:chExt cx="11350904" cy="1888935"/>
          </a:xfrm>
        </p:grpSpPr>
        <p:sp>
          <p:nvSpPr>
            <p:cNvPr id="17" name="Freeform 17"/>
            <p:cNvSpPr/>
            <p:nvPr/>
          </p:nvSpPr>
          <p:spPr>
            <a:xfrm>
              <a:off x="10564240" y="63881"/>
              <a:ext cx="723900" cy="917321"/>
            </a:xfrm>
            <a:custGeom>
              <a:avLst/>
              <a:gdLst/>
              <a:ahLst/>
              <a:cxnLst/>
              <a:rect l="l" t="t" r="r" b="b"/>
              <a:pathLst>
                <a:path w="723900" h="917321">
                  <a:moveTo>
                    <a:pt x="394082" y="141224"/>
                  </a:moveTo>
                  <a:cubicBezTo>
                    <a:pt x="404750" y="179705"/>
                    <a:pt x="417577" y="216789"/>
                    <a:pt x="428118" y="241681"/>
                  </a:cubicBezTo>
                  <a:cubicBezTo>
                    <a:pt x="447675" y="287147"/>
                    <a:pt x="488316" y="330835"/>
                    <a:pt x="526416" y="361188"/>
                  </a:cubicBezTo>
                  <a:cubicBezTo>
                    <a:pt x="559944" y="387858"/>
                    <a:pt x="600710" y="414020"/>
                    <a:pt x="641478" y="432562"/>
                  </a:cubicBezTo>
                  <a:cubicBezTo>
                    <a:pt x="560706" y="453771"/>
                    <a:pt x="486410" y="512572"/>
                    <a:pt x="434086" y="574802"/>
                  </a:cubicBezTo>
                  <a:cubicBezTo>
                    <a:pt x="387731" y="629793"/>
                    <a:pt x="352933" y="692277"/>
                    <a:pt x="336043" y="760222"/>
                  </a:cubicBezTo>
                  <a:cubicBezTo>
                    <a:pt x="312040" y="679958"/>
                    <a:pt x="287148" y="607695"/>
                    <a:pt x="232411" y="540512"/>
                  </a:cubicBezTo>
                  <a:cubicBezTo>
                    <a:pt x="192152" y="490855"/>
                    <a:pt x="137415" y="463042"/>
                    <a:pt x="76455" y="448945"/>
                  </a:cubicBezTo>
                  <a:cubicBezTo>
                    <a:pt x="148083" y="424561"/>
                    <a:pt x="224283" y="375920"/>
                    <a:pt x="278385" y="324231"/>
                  </a:cubicBezTo>
                  <a:cubicBezTo>
                    <a:pt x="327788" y="277114"/>
                    <a:pt x="381128" y="212217"/>
                    <a:pt x="393955" y="141097"/>
                  </a:cubicBezTo>
                  <a:close/>
                  <a:moveTo>
                    <a:pt x="370460" y="0"/>
                  </a:moveTo>
                  <a:cubicBezTo>
                    <a:pt x="358903" y="19558"/>
                    <a:pt x="356617" y="33782"/>
                    <a:pt x="356617" y="48895"/>
                  </a:cubicBezTo>
                  <a:cubicBezTo>
                    <a:pt x="356617" y="66675"/>
                    <a:pt x="360554" y="86360"/>
                    <a:pt x="361316" y="100711"/>
                  </a:cubicBezTo>
                  <a:cubicBezTo>
                    <a:pt x="366777" y="178181"/>
                    <a:pt x="306324" y="249047"/>
                    <a:pt x="254128" y="298958"/>
                  </a:cubicBezTo>
                  <a:cubicBezTo>
                    <a:pt x="201042" y="349758"/>
                    <a:pt x="125477" y="397256"/>
                    <a:pt x="55372" y="418973"/>
                  </a:cubicBezTo>
                  <a:lnTo>
                    <a:pt x="15621" y="435483"/>
                  </a:lnTo>
                  <a:cubicBezTo>
                    <a:pt x="14097" y="436245"/>
                    <a:pt x="10922" y="437896"/>
                    <a:pt x="10922" y="437896"/>
                  </a:cubicBezTo>
                  <a:lnTo>
                    <a:pt x="0" y="448056"/>
                  </a:lnTo>
                  <a:cubicBezTo>
                    <a:pt x="1524" y="462915"/>
                    <a:pt x="6858" y="469011"/>
                    <a:pt x="14097" y="470789"/>
                  </a:cubicBezTo>
                  <a:cubicBezTo>
                    <a:pt x="14097" y="470789"/>
                    <a:pt x="42927" y="477901"/>
                    <a:pt x="57278" y="480695"/>
                  </a:cubicBezTo>
                  <a:cubicBezTo>
                    <a:pt x="115317" y="492252"/>
                    <a:pt x="167641" y="516255"/>
                    <a:pt x="205613" y="562864"/>
                  </a:cubicBezTo>
                  <a:cubicBezTo>
                    <a:pt x="261620" y="631952"/>
                    <a:pt x="283845" y="706501"/>
                    <a:pt x="308737" y="790194"/>
                  </a:cubicBezTo>
                  <a:cubicBezTo>
                    <a:pt x="317373" y="819785"/>
                    <a:pt x="320548" y="850900"/>
                    <a:pt x="324485" y="881253"/>
                  </a:cubicBezTo>
                  <a:lnTo>
                    <a:pt x="324485" y="899795"/>
                  </a:lnTo>
                  <a:cubicBezTo>
                    <a:pt x="324485" y="909193"/>
                    <a:pt x="332105" y="917067"/>
                    <a:pt x="341504" y="917321"/>
                  </a:cubicBezTo>
                  <a:lnTo>
                    <a:pt x="359030" y="910209"/>
                  </a:lnTo>
                  <a:cubicBezTo>
                    <a:pt x="359537" y="900811"/>
                    <a:pt x="360299" y="887476"/>
                    <a:pt x="359537" y="879602"/>
                  </a:cubicBezTo>
                  <a:lnTo>
                    <a:pt x="361061" y="830707"/>
                  </a:lnTo>
                  <a:cubicBezTo>
                    <a:pt x="366522" y="743585"/>
                    <a:pt x="405257" y="664337"/>
                    <a:pt x="461518" y="597662"/>
                  </a:cubicBezTo>
                  <a:cubicBezTo>
                    <a:pt x="515366" y="533527"/>
                    <a:pt x="594106" y="472313"/>
                    <a:pt x="678942" y="461645"/>
                  </a:cubicBezTo>
                  <a:cubicBezTo>
                    <a:pt x="689102" y="460375"/>
                    <a:pt x="709295" y="456692"/>
                    <a:pt x="709295" y="456692"/>
                  </a:cubicBezTo>
                  <a:lnTo>
                    <a:pt x="722884" y="448818"/>
                  </a:lnTo>
                  <a:cubicBezTo>
                    <a:pt x="723900" y="432816"/>
                    <a:pt x="719202" y="425323"/>
                    <a:pt x="711835" y="422656"/>
                  </a:cubicBezTo>
                  <a:cubicBezTo>
                    <a:pt x="711835" y="422656"/>
                    <a:pt x="691134" y="415036"/>
                    <a:pt x="680974" y="411353"/>
                  </a:cubicBezTo>
                  <a:cubicBezTo>
                    <a:pt x="635255" y="394081"/>
                    <a:pt x="586868" y="364490"/>
                    <a:pt x="548641" y="333883"/>
                  </a:cubicBezTo>
                  <a:cubicBezTo>
                    <a:pt x="514859" y="306959"/>
                    <a:pt x="478029" y="268478"/>
                    <a:pt x="460757" y="227965"/>
                  </a:cubicBezTo>
                  <a:cubicBezTo>
                    <a:pt x="439548" y="178562"/>
                    <a:pt x="408179" y="75946"/>
                    <a:pt x="408179" y="24257"/>
                  </a:cubicBezTo>
                  <a:lnTo>
                    <a:pt x="402972" y="9652"/>
                  </a:lnTo>
                  <a:cubicBezTo>
                    <a:pt x="394336" y="5461"/>
                    <a:pt x="392304" y="3429"/>
                    <a:pt x="389891" y="2032"/>
                  </a:cubicBezTo>
                  <a:lnTo>
                    <a:pt x="370460" y="0"/>
                  </a:lnTo>
                  <a:close/>
                </a:path>
              </a:pathLst>
            </a:custGeom>
            <a:solidFill>
              <a:srgbClr val="8AB7E2"/>
            </a:solidFill>
          </p:spPr>
          <p:txBody>
            <a:bodyPr/>
            <a:lstStyle/>
            <a:p>
              <a:endParaRPr lang="ko-KR" altLang="en-US"/>
            </a:p>
          </p:txBody>
        </p:sp>
        <p:sp>
          <p:nvSpPr>
            <p:cNvPr id="18" name="Freeform 18"/>
            <p:cNvSpPr/>
            <p:nvPr/>
          </p:nvSpPr>
          <p:spPr>
            <a:xfrm>
              <a:off x="63500" y="433324"/>
              <a:ext cx="10437241" cy="1392047"/>
            </a:xfrm>
            <a:custGeom>
              <a:avLst/>
              <a:gdLst/>
              <a:ahLst/>
              <a:cxnLst/>
              <a:rect l="l" t="t" r="r" b="b"/>
              <a:pathLst>
                <a:path w="10437241" h="1392047">
                  <a:moveTo>
                    <a:pt x="0" y="1299718"/>
                  </a:moveTo>
                  <a:lnTo>
                    <a:pt x="0" y="644779"/>
                  </a:lnTo>
                  <a:cubicBezTo>
                    <a:pt x="0" y="593725"/>
                    <a:pt x="41402" y="552450"/>
                    <a:pt x="92329" y="552450"/>
                  </a:cubicBezTo>
                  <a:lnTo>
                    <a:pt x="4546219" y="552450"/>
                  </a:lnTo>
                  <a:cubicBezTo>
                    <a:pt x="4597273" y="552450"/>
                    <a:pt x="4638548" y="511048"/>
                    <a:pt x="4638548" y="460121"/>
                  </a:cubicBezTo>
                  <a:lnTo>
                    <a:pt x="4638548" y="92329"/>
                  </a:lnTo>
                  <a:cubicBezTo>
                    <a:pt x="4638548" y="41275"/>
                    <a:pt x="4679950" y="0"/>
                    <a:pt x="4730877" y="0"/>
                  </a:cubicBezTo>
                  <a:lnTo>
                    <a:pt x="5706237" y="0"/>
                  </a:lnTo>
                  <a:cubicBezTo>
                    <a:pt x="5757291" y="0"/>
                    <a:pt x="5798566" y="41402"/>
                    <a:pt x="5798566" y="92329"/>
                  </a:cubicBezTo>
                  <a:lnTo>
                    <a:pt x="5798566" y="460121"/>
                  </a:lnTo>
                  <a:cubicBezTo>
                    <a:pt x="5798566" y="511175"/>
                    <a:pt x="5839968" y="552450"/>
                    <a:pt x="5890895" y="552450"/>
                  </a:cubicBezTo>
                  <a:lnTo>
                    <a:pt x="10344912" y="552450"/>
                  </a:lnTo>
                  <a:cubicBezTo>
                    <a:pt x="10395966" y="552450"/>
                    <a:pt x="10437241" y="593852"/>
                    <a:pt x="10437241" y="644779"/>
                  </a:cubicBezTo>
                  <a:lnTo>
                    <a:pt x="10437241" y="1299718"/>
                  </a:lnTo>
                  <a:cubicBezTo>
                    <a:pt x="10437241" y="1350772"/>
                    <a:pt x="10395839" y="1392047"/>
                    <a:pt x="10344912" y="1392047"/>
                  </a:cubicBezTo>
                  <a:lnTo>
                    <a:pt x="92329" y="1392047"/>
                  </a:lnTo>
                  <a:cubicBezTo>
                    <a:pt x="41275" y="1392047"/>
                    <a:pt x="0" y="1350645"/>
                    <a:pt x="0" y="1299718"/>
                  </a:cubicBezTo>
                  <a:close/>
                </a:path>
              </a:pathLst>
            </a:custGeom>
            <a:solidFill>
              <a:srgbClr val="8AB7E2"/>
            </a:solidFill>
          </p:spPr>
          <p:txBody>
            <a:bodyPr/>
            <a:lstStyle/>
            <a:p>
              <a:endParaRPr lang="ko-KR" altLang="en-US"/>
            </a:p>
          </p:txBody>
        </p:sp>
      </p:grpSp>
      <p:sp>
        <p:nvSpPr>
          <p:cNvPr id="19" name="Freeform 19"/>
          <p:cNvSpPr/>
          <p:nvPr/>
        </p:nvSpPr>
        <p:spPr>
          <a:xfrm>
            <a:off x="4773158" y="-63503"/>
            <a:ext cx="13578345" cy="2820086"/>
          </a:xfrm>
          <a:custGeom>
            <a:avLst/>
            <a:gdLst/>
            <a:ahLst/>
            <a:cxnLst/>
            <a:rect l="l" t="t" r="r" b="b"/>
            <a:pathLst>
              <a:path w="13578345" h="2820086">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20" name="Group 20"/>
          <p:cNvGrpSpPr>
            <a:grpSpLocks noChangeAspect="1"/>
          </p:cNvGrpSpPr>
          <p:nvPr/>
        </p:nvGrpSpPr>
        <p:grpSpPr>
          <a:xfrm>
            <a:off x="17355750" y="2914507"/>
            <a:ext cx="932250" cy="2138858"/>
            <a:chOff x="0" y="0"/>
            <a:chExt cx="932244" cy="2138858"/>
          </a:xfrm>
        </p:grpSpPr>
        <p:sp>
          <p:nvSpPr>
            <p:cNvPr id="21" name="Freeform 21"/>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2" name="Freeform 22"/>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23" name="TextBox 23"/>
          <p:cNvSpPr txBox="1"/>
          <p:nvPr/>
        </p:nvSpPr>
        <p:spPr>
          <a:xfrm>
            <a:off x="3846881" y="6918017"/>
            <a:ext cx="10216848" cy="1148658"/>
          </a:xfrm>
          <a:prstGeom prst="rect">
            <a:avLst/>
          </a:prstGeom>
        </p:spPr>
        <p:txBody>
          <a:bodyPr lIns="0" tIns="0" rIns="0" bIns="0" rtlCol="0" anchor="t">
            <a:spAutoFit/>
          </a:bodyPr>
          <a:lstStyle/>
          <a:p>
            <a:pPr algn="ctr">
              <a:lnSpc>
                <a:spcPts val="4350"/>
              </a:lnSpc>
            </a:pPr>
            <a:r>
              <a:rPr lang="en-US" sz="4381">
                <a:solidFill>
                  <a:srgbClr val="000000"/>
                </a:solidFill>
                <a:latin typeface="DM Sans Bold"/>
                <a:ea typeface="DM Sans Bold"/>
              </a:rPr>
              <a:t>2조 </a:t>
            </a:r>
          </a:p>
          <a:p>
            <a:pPr algn="ctr">
              <a:lnSpc>
                <a:spcPts val="4350"/>
              </a:lnSpc>
            </a:pPr>
            <a:r>
              <a:rPr lang="en-US" sz="4381">
                <a:solidFill>
                  <a:srgbClr val="000000"/>
                </a:solidFill>
                <a:latin typeface="Arimo Bold"/>
                <a:ea typeface="Arimo Bold"/>
              </a:rPr>
              <a:t>김수홍, 송준호, 장원준, 정유진, 정혜정, 지성근</a:t>
            </a:r>
          </a:p>
        </p:txBody>
      </p:sp>
      <p:sp>
        <p:nvSpPr>
          <p:cNvPr id="24" name="TextBox 24"/>
          <p:cNvSpPr txBox="1"/>
          <p:nvPr/>
        </p:nvSpPr>
        <p:spPr>
          <a:xfrm>
            <a:off x="3432905" y="2264921"/>
            <a:ext cx="11421951" cy="3908374"/>
          </a:xfrm>
          <a:prstGeom prst="rect">
            <a:avLst/>
          </a:prstGeom>
        </p:spPr>
        <p:txBody>
          <a:bodyPr lIns="0" tIns="0" rIns="0" bIns="0" rtlCol="0" anchor="t">
            <a:spAutoFit/>
          </a:bodyPr>
          <a:lstStyle/>
          <a:p>
            <a:pPr algn="ctr">
              <a:lnSpc>
                <a:spcPts val="9379"/>
              </a:lnSpc>
            </a:pPr>
            <a:r>
              <a:rPr lang="en-US" sz="9999">
                <a:solidFill>
                  <a:srgbClr val="000000"/>
                </a:solidFill>
                <a:ea typeface="Arimo Bold"/>
              </a:rPr>
              <a:t>소비 패턴 분석을 통한 지출 관리 시스템</a:t>
            </a:r>
          </a:p>
          <a:p>
            <a:pPr algn="ctr">
              <a:lnSpc>
                <a:spcPts val="6999"/>
              </a:lnSpc>
            </a:pPr>
            <a:r>
              <a:rPr lang="en-US" sz="4999">
                <a:solidFill>
                  <a:srgbClr val="000000"/>
                </a:solidFill>
                <a:latin typeface="DM Sans Bold"/>
              </a:rPr>
              <a:t>BudgetBuddy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4773158" y="-63503"/>
            <a:ext cx="13578345" cy="2820086"/>
          </a:xfrm>
          <a:custGeom>
            <a:avLst/>
            <a:gdLst/>
            <a:ahLst/>
            <a:cxnLst/>
            <a:rect l="l" t="t" r="r" b="b"/>
            <a:pathLst>
              <a:path w="13578345" h="2820086">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TextBox 18"/>
          <p:cNvSpPr txBox="1"/>
          <p:nvPr/>
        </p:nvSpPr>
        <p:spPr>
          <a:xfrm>
            <a:off x="4192486" y="4023008"/>
            <a:ext cx="1499987" cy="1911734"/>
          </a:xfrm>
          <a:prstGeom prst="rect">
            <a:avLst/>
          </a:prstGeom>
        </p:spPr>
        <p:txBody>
          <a:bodyPr lIns="0" tIns="0" rIns="0" bIns="0" rtlCol="0" anchor="t">
            <a:spAutoFit/>
          </a:bodyPr>
          <a:lstStyle/>
          <a:p>
            <a:pPr algn="l">
              <a:lnSpc>
                <a:spcPts val="15397"/>
              </a:lnSpc>
            </a:pPr>
            <a:r>
              <a:rPr lang="en-US" sz="10997">
                <a:solidFill>
                  <a:srgbClr val="000000"/>
                </a:solidFill>
                <a:latin typeface="DM Sans Bold"/>
              </a:rPr>
              <a:t>3. </a:t>
            </a:r>
          </a:p>
        </p:txBody>
      </p:sp>
      <p:sp>
        <p:nvSpPr>
          <p:cNvPr id="19" name="TextBox 19"/>
          <p:cNvSpPr txBox="1"/>
          <p:nvPr/>
        </p:nvSpPr>
        <p:spPr>
          <a:xfrm>
            <a:off x="5692435" y="3817201"/>
            <a:ext cx="6756902" cy="2275723"/>
          </a:xfrm>
          <a:prstGeom prst="rect">
            <a:avLst/>
          </a:prstGeom>
        </p:spPr>
        <p:txBody>
          <a:bodyPr lIns="0" tIns="0" rIns="0" bIns="0" rtlCol="0" anchor="t">
            <a:spAutoFit/>
          </a:bodyPr>
          <a:lstStyle/>
          <a:p>
            <a:pPr algn="l">
              <a:lnSpc>
                <a:spcPts val="15397"/>
              </a:lnSpc>
            </a:pPr>
            <a:r>
              <a:rPr lang="en-US" sz="10997">
                <a:solidFill>
                  <a:srgbClr val="000000"/>
                </a:solidFill>
                <a:ea typeface="Arimo Bold"/>
              </a:rPr>
              <a:t>데이터 구조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139770" y="2367105"/>
            <a:ext cx="18011775" cy="5238750"/>
          </a:xfrm>
          <a:custGeom>
            <a:avLst/>
            <a:gdLst/>
            <a:ahLst/>
            <a:cxnLst/>
            <a:rect l="l" t="t" r="r" b="b"/>
            <a:pathLst>
              <a:path w="18011775" h="5238750">
                <a:moveTo>
                  <a:pt x="0" y="0"/>
                </a:moveTo>
                <a:lnTo>
                  <a:pt x="18011775" y="0"/>
                </a:lnTo>
                <a:lnTo>
                  <a:pt x="18011775" y="5238750"/>
                </a:lnTo>
                <a:lnTo>
                  <a:pt x="0" y="5238750"/>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8946080" y="1549860"/>
            <a:ext cx="70104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전체</a:t>
            </a:r>
          </a:p>
        </p:txBody>
      </p:sp>
      <p:sp>
        <p:nvSpPr>
          <p:cNvPr id="8" name="TextBox 8"/>
          <p:cNvSpPr txBox="1"/>
          <p:nvPr/>
        </p:nvSpPr>
        <p:spPr>
          <a:xfrm>
            <a:off x="15138263" y="6823405"/>
            <a:ext cx="2762250" cy="629412"/>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rPr>
              <a:t>총 35개의 테이블</a:t>
            </a:r>
          </a:p>
        </p:txBody>
      </p:sp>
      <p:sp>
        <p:nvSpPr>
          <p:cNvPr id="9" name="TextBox 9"/>
          <p:cNvSpPr txBox="1"/>
          <p:nvPr/>
        </p:nvSpPr>
        <p:spPr>
          <a:xfrm>
            <a:off x="12038800" y="423615"/>
            <a:ext cx="3655800"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데이터 모델링</a:t>
            </a:r>
          </a:p>
        </p:txBody>
      </p:sp>
      <p:sp>
        <p:nvSpPr>
          <p:cNvPr id="10" name="TextBox 10"/>
          <p:cNvSpPr txBox="1"/>
          <p:nvPr/>
        </p:nvSpPr>
        <p:spPr>
          <a:xfrm>
            <a:off x="15694562" y="514569"/>
            <a:ext cx="1720596" cy="873366"/>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(ERD)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1860528" y="2118846"/>
            <a:ext cx="15182850" cy="7610475"/>
          </a:xfrm>
          <a:custGeom>
            <a:avLst/>
            <a:gdLst/>
            <a:ahLst/>
            <a:cxnLst/>
            <a:rect l="l" t="t" r="r" b="b"/>
            <a:pathLst>
              <a:path w="15182850" h="7610475">
                <a:moveTo>
                  <a:pt x="0" y="0"/>
                </a:moveTo>
                <a:lnTo>
                  <a:pt x="15182850" y="0"/>
                </a:lnTo>
                <a:lnTo>
                  <a:pt x="15182850" y="7610475"/>
                </a:lnTo>
                <a:lnTo>
                  <a:pt x="0" y="7610475"/>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2580313" y="2462470"/>
            <a:ext cx="2201037" cy="543116"/>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rPr>
              <a:t>18개의 테이블</a:t>
            </a:r>
          </a:p>
        </p:txBody>
      </p:sp>
      <p:sp>
        <p:nvSpPr>
          <p:cNvPr id="8" name="TextBox 8"/>
          <p:cNvSpPr txBox="1"/>
          <p:nvPr/>
        </p:nvSpPr>
        <p:spPr>
          <a:xfrm>
            <a:off x="8770763" y="1549860"/>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가계부</a:t>
            </a:r>
          </a:p>
        </p:txBody>
      </p:sp>
      <p:sp>
        <p:nvSpPr>
          <p:cNvPr id="9" name="TextBox 9"/>
          <p:cNvSpPr txBox="1"/>
          <p:nvPr/>
        </p:nvSpPr>
        <p:spPr>
          <a:xfrm>
            <a:off x="12038800" y="423615"/>
            <a:ext cx="3655800"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데이터 모델링</a:t>
            </a:r>
          </a:p>
        </p:txBody>
      </p:sp>
      <p:sp>
        <p:nvSpPr>
          <p:cNvPr id="10" name="TextBox 10"/>
          <p:cNvSpPr txBox="1"/>
          <p:nvPr/>
        </p:nvSpPr>
        <p:spPr>
          <a:xfrm>
            <a:off x="15694562" y="514569"/>
            <a:ext cx="1720596" cy="873366"/>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(ERD)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1515208" y="2739304"/>
            <a:ext cx="15259050" cy="4314825"/>
          </a:xfrm>
          <a:custGeom>
            <a:avLst/>
            <a:gdLst/>
            <a:ahLst/>
            <a:cxnLst/>
            <a:rect l="l" t="t" r="r" b="b"/>
            <a:pathLst>
              <a:path w="15259050" h="4314825">
                <a:moveTo>
                  <a:pt x="0" y="0"/>
                </a:moveTo>
                <a:lnTo>
                  <a:pt x="15259050" y="0"/>
                </a:lnTo>
                <a:lnTo>
                  <a:pt x="15259050" y="4314825"/>
                </a:lnTo>
                <a:lnTo>
                  <a:pt x="0" y="4314825"/>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8793404" y="1860480"/>
            <a:ext cx="70104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유저</a:t>
            </a:r>
          </a:p>
        </p:txBody>
      </p:sp>
      <p:sp>
        <p:nvSpPr>
          <p:cNvPr id="8" name="TextBox 8"/>
          <p:cNvSpPr txBox="1"/>
          <p:nvPr/>
        </p:nvSpPr>
        <p:spPr>
          <a:xfrm>
            <a:off x="14498279" y="7164686"/>
            <a:ext cx="1853565" cy="629412"/>
          </a:xfrm>
          <a:prstGeom prst="rect">
            <a:avLst/>
          </a:prstGeom>
        </p:spPr>
        <p:txBody>
          <a:bodyPr lIns="0" tIns="0" rIns="0" bIns="0" rtlCol="0" anchor="t">
            <a:spAutoFit/>
          </a:bodyPr>
          <a:lstStyle/>
          <a:p>
            <a:pPr algn="l">
              <a:lnSpc>
                <a:spcPts val="4200"/>
              </a:lnSpc>
            </a:pPr>
            <a:r>
              <a:rPr lang="en-US" sz="3000">
                <a:solidFill>
                  <a:srgbClr val="000000"/>
                </a:solidFill>
                <a:ea typeface="Arimo"/>
              </a:rPr>
              <a:t>개의 테이블</a:t>
            </a:r>
          </a:p>
        </p:txBody>
      </p:sp>
      <p:sp>
        <p:nvSpPr>
          <p:cNvPr id="9" name="TextBox 9"/>
          <p:cNvSpPr txBox="1"/>
          <p:nvPr/>
        </p:nvSpPr>
        <p:spPr>
          <a:xfrm>
            <a:off x="12038800" y="423615"/>
            <a:ext cx="3655800"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데이터 모델링</a:t>
            </a:r>
          </a:p>
        </p:txBody>
      </p:sp>
      <p:sp>
        <p:nvSpPr>
          <p:cNvPr id="10" name="TextBox 10"/>
          <p:cNvSpPr txBox="1"/>
          <p:nvPr/>
        </p:nvSpPr>
        <p:spPr>
          <a:xfrm>
            <a:off x="15694562" y="514569"/>
            <a:ext cx="1720596" cy="873366"/>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(ERD)</a:t>
            </a:r>
          </a:p>
        </p:txBody>
      </p:sp>
      <p:sp>
        <p:nvSpPr>
          <p:cNvPr id="11" name="TextBox 11"/>
          <p:cNvSpPr txBox="1"/>
          <p:nvPr/>
        </p:nvSpPr>
        <p:spPr>
          <a:xfrm>
            <a:off x="14119184" y="7217359"/>
            <a:ext cx="379095" cy="533591"/>
          </a:xfrm>
          <a:prstGeom prst="rect">
            <a:avLst/>
          </a:prstGeom>
        </p:spPr>
        <p:txBody>
          <a:bodyPr lIns="0" tIns="0" rIns="0" bIns="0" rtlCol="0" anchor="t">
            <a:spAutoFit/>
          </a:bodyPr>
          <a:lstStyle/>
          <a:p>
            <a:pPr algn="l">
              <a:lnSpc>
                <a:spcPts val="4200"/>
              </a:lnSpc>
            </a:pPr>
            <a:r>
              <a:rPr lang="en-US" sz="3000">
                <a:solidFill>
                  <a:srgbClr val="000000"/>
                </a:solidFill>
                <a:latin typeface="DM Sans"/>
              </a:rPr>
              <a:t>10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2865215" y="2052171"/>
            <a:ext cx="12553950" cy="7896225"/>
          </a:xfrm>
          <a:custGeom>
            <a:avLst/>
            <a:gdLst/>
            <a:ahLst/>
            <a:cxnLst/>
            <a:rect l="l" t="t" r="r" b="b"/>
            <a:pathLst>
              <a:path w="12553950" h="7896225">
                <a:moveTo>
                  <a:pt x="0" y="0"/>
                </a:moveTo>
                <a:lnTo>
                  <a:pt x="12553950" y="0"/>
                </a:lnTo>
                <a:lnTo>
                  <a:pt x="12553950" y="7896225"/>
                </a:lnTo>
                <a:lnTo>
                  <a:pt x="0" y="7896225"/>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8618077" y="1511151"/>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게시판</a:t>
            </a:r>
          </a:p>
        </p:txBody>
      </p:sp>
      <p:sp>
        <p:nvSpPr>
          <p:cNvPr id="8" name="TextBox 8"/>
          <p:cNvSpPr txBox="1"/>
          <p:nvPr/>
        </p:nvSpPr>
        <p:spPr>
          <a:xfrm>
            <a:off x="15557659" y="7354091"/>
            <a:ext cx="2085975" cy="543116"/>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rPr>
              <a:t>8개의 테이블</a:t>
            </a:r>
          </a:p>
        </p:txBody>
      </p:sp>
      <p:sp>
        <p:nvSpPr>
          <p:cNvPr id="9" name="TextBox 9"/>
          <p:cNvSpPr txBox="1"/>
          <p:nvPr/>
        </p:nvSpPr>
        <p:spPr>
          <a:xfrm>
            <a:off x="12038800" y="423615"/>
            <a:ext cx="3655800"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데이터 모델링</a:t>
            </a:r>
          </a:p>
        </p:txBody>
      </p:sp>
      <p:sp>
        <p:nvSpPr>
          <p:cNvPr id="10" name="TextBox 10"/>
          <p:cNvSpPr txBox="1"/>
          <p:nvPr/>
        </p:nvSpPr>
        <p:spPr>
          <a:xfrm>
            <a:off x="15694562" y="514569"/>
            <a:ext cx="1720596" cy="873366"/>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(ERD)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1333738" y="2052171"/>
            <a:ext cx="3276600" cy="7658100"/>
          </a:xfrm>
          <a:custGeom>
            <a:avLst/>
            <a:gdLst/>
            <a:ahLst/>
            <a:cxnLst/>
            <a:rect l="l" t="t" r="r" b="b"/>
            <a:pathLst>
              <a:path w="3276600" h="7658100">
                <a:moveTo>
                  <a:pt x="0" y="0"/>
                </a:moveTo>
                <a:lnTo>
                  <a:pt x="3276600" y="0"/>
                </a:lnTo>
                <a:lnTo>
                  <a:pt x="3276600" y="7658100"/>
                </a:lnTo>
                <a:lnTo>
                  <a:pt x="0" y="7658100"/>
                </a:lnTo>
                <a:lnTo>
                  <a:pt x="0" y="0"/>
                </a:lnTo>
                <a:close/>
              </a:path>
            </a:pathLst>
          </a:custGeom>
          <a:blipFill>
            <a:blip r:embed="rId5"/>
            <a:stretch>
              <a:fillRect/>
            </a:stretch>
          </a:blipFill>
        </p:spPr>
        <p:txBody>
          <a:bodyPr/>
          <a:lstStyle/>
          <a:p>
            <a:endParaRPr lang="ko-KR" altLang="en-US"/>
          </a:p>
        </p:txBody>
      </p:sp>
      <p:sp>
        <p:nvSpPr>
          <p:cNvPr id="7" name="Freeform 7"/>
          <p:cNvSpPr/>
          <p:nvPr/>
        </p:nvSpPr>
        <p:spPr>
          <a:xfrm>
            <a:off x="10995489" y="3001823"/>
            <a:ext cx="4457700" cy="1047750"/>
          </a:xfrm>
          <a:custGeom>
            <a:avLst/>
            <a:gdLst/>
            <a:ahLst/>
            <a:cxnLst/>
            <a:rect l="l" t="t" r="r" b="b"/>
            <a:pathLst>
              <a:path w="4457700" h="1047750">
                <a:moveTo>
                  <a:pt x="0" y="0"/>
                </a:moveTo>
                <a:lnTo>
                  <a:pt x="4457700" y="0"/>
                </a:lnTo>
                <a:lnTo>
                  <a:pt x="4457700" y="1047750"/>
                </a:lnTo>
                <a:lnTo>
                  <a:pt x="0" y="1047750"/>
                </a:lnTo>
                <a:lnTo>
                  <a:pt x="0" y="0"/>
                </a:lnTo>
                <a:close/>
              </a:path>
            </a:pathLst>
          </a:custGeom>
          <a:blipFill>
            <a:blip r:embed="rId6"/>
            <a:stretch>
              <a:fillRect/>
            </a:stretch>
          </a:blipFill>
        </p:spPr>
        <p:txBody>
          <a:bodyPr/>
          <a:lstStyle/>
          <a:p>
            <a:endParaRPr lang="ko-KR" altLang="en-US"/>
          </a:p>
        </p:txBody>
      </p:sp>
      <p:sp>
        <p:nvSpPr>
          <p:cNvPr id="8" name="Freeform 8"/>
          <p:cNvSpPr/>
          <p:nvPr/>
        </p:nvSpPr>
        <p:spPr>
          <a:xfrm>
            <a:off x="5843835" y="2048361"/>
            <a:ext cx="4295775" cy="7658100"/>
          </a:xfrm>
          <a:custGeom>
            <a:avLst/>
            <a:gdLst/>
            <a:ahLst/>
            <a:cxnLst/>
            <a:rect l="l" t="t" r="r" b="b"/>
            <a:pathLst>
              <a:path w="4295775" h="7658100">
                <a:moveTo>
                  <a:pt x="0" y="0"/>
                </a:moveTo>
                <a:lnTo>
                  <a:pt x="4295775" y="0"/>
                </a:lnTo>
                <a:lnTo>
                  <a:pt x="4295775" y="7658100"/>
                </a:lnTo>
                <a:lnTo>
                  <a:pt x="0" y="7658100"/>
                </a:lnTo>
                <a:lnTo>
                  <a:pt x="0" y="0"/>
                </a:lnTo>
                <a:close/>
              </a:path>
            </a:pathLst>
          </a:custGeom>
          <a:blipFill>
            <a:blip r:embed="rId7"/>
            <a:stretch>
              <a:fillRect/>
            </a:stretch>
          </a:blipFill>
        </p:spPr>
        <p:txBody>
          <a:bodyPr/>
          <a:lstStyle/>
          <a:p>
            <a:endParaRPr lang="ko-KR" altLang="en-US"/>
          </a:p>
        </p:txBody>
      </p:sp>
      <p:sp>
        <p:nvSpPr>
          <p:cNvPr id="9" name="Freeform 9"/>
          <p:cNvSpPr/>
          <p:nvPr/>
        </p:nvSpPr>
        <p:spPr>
          <a:xfrm>
            <a:off x="10884856" y="5478780"/>
            <a:ext cx="4886325" cy="1066800"/>
          </a:xfrm>
          <a:custGeom>
            <a:avLst/>
            <a:gdLst/>
            <a:ahLst/>
            <a:cxnLst/>
            <a:rect l="l" t="t" r="r" b="b"/>
            <a:pathLst>
              <a:path w="4886325" h="1066800">
                <a:moveTo>
                  <a:pt x="0" y="0"/>
                </a:moveTo>
                <a:lnTo>
                  <a:pt x="4886325" y="0"/>
                </a:lnTo>
                <a:lnTo>
                  <a:pt x="4886325" y="1066800"/>
                </a:lnTo>
                <a:lnTo>
                  <a:pt x="0" y="1066800"/>
                </a:lnTo>
                <a:lnTo>
                  <a:pt x="0" y="0"/>
                </a:lnTo>
                <a:close/>
              </a:path>
            </a:pathLst>
          </a:custGeom>
          <a:blipFill>
            <a:blip r:embed="rId8"/>
            <a:stretch>
              <a:fillRect/>
            </a:stretch>
          </a:blipFill>
        </p:spPr>
        <p:txBody>
          <a:bodyPr/>
          <a:lstStyle/>
          <a:p>
            <a:endParaRPr lang="ko-KR" altLang="en-US"/>
          </a:p>
        </p:txBody>
      </p:sp>
      <p:sp>
        <p:nvSpPr>
          <p:cNvPr id="10" name="TextBox 10"/>
          <p:cNvSpPr txBox="1"/>
          <p:nvPr/>
        </p:nvSpPr>
        <p:spPr>
          <a:xfrm>
            <a:off x="12038800" y="423615"/>
            <a:ext cx="3655800"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데이터 모델링</a:t>
            </a:r>
          </a:p>
        </p:txBody>
      </p:sp>
      <p:sp>
        <p:nvSpPr>
          <p:cNvPr id="11" name="TextBox 11"/>
          <p:cNvSpPr txBox="1"/>
          <p:nvPr/>
        </p:nvSpPr>
        <p:spPr>
          <a:xfrm>
            <a:off x="15694562" y="514569"/>
            <a:ext cx="1720596" cy="873366"/>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(ERD)</a:t>
            </a:r>
          </a:p>
        </p:txBody>
      </p:sp>
      <p:sp>
        <p:nvSpPr>
          <p:cNvPr id="12" name="TextBox 12"/>
          <p:cNvSpPr txBox="1"/>
          <p:nvPr/>
        </p:nvSpPr>
        <p:spPr>
          <a:xfrm>
            <a:off x="1901380" y="1315088"/>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a:rPr>
              <a:t>테이블</a:t>
            </a:r>
          </a:p>
        </p:txBody>
      </p:sp>
      <p:sp>
        <p:nvSpPr>
          <p:cNvPr id="13" name="TextBox 13"/>
          <p:cNvSpPr txBox="1"/>
          <p:nvPr/>
        </p:nvSpPr>
        <p:spPr>
          <a:xfrm>
            <a:off x="6571698" y="1315088"/>
            <a:ext cx="350520" cy="514350"/>
          </a:xfrm>
          <a:prstGeom prst="rect">
            <a:avLst/>
          </a:prstGeom>
        </p:spPr>
        <p:txBody>
          <a:bodyPr lIns="0" tIns="0" rIns="0" bIns="0" rtlCol="0" anchor="t">
            <a:spAutoFit/>
          </a:bodyPr>
          <a:lstStyle/>
          <a:p>
            <a:pPr algn="l">
              <a:lnSpc>
                <a:spcPts val="4200"/>
              </a:lnSpc>
            </a:pPr>
            <a:r>
              <a:rPr lang="en-US" sz="3000">
                <a:solidFill>
                  <a:srgbClr val="000000"/>
                </a:solidFill>
                <a:ea typeface="Arimo"/>
              </a:rPr>
              <a:t>뷰</a:t>
            </a:r>
          </a:p>
        </p:txBody>
      </p:sp>
      <p:sp>
        <p:nvSpPr>
          <p:cNvPr id="14" name="TextBox 14"/>
          <p:cNvSpPr txBox="1"/>
          <p:nvPr/>
        </p:nvSpPr>
        <p:spPr>
          <a:xfrm>
            <a:off x="11147593" y="1895580"/>
            <a:ext cx="1903476" cy="629412"/>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rPr>
              <a:t>트리거(2개)</a:t>
            </a:r>
          </a:p>
        </p:txBody>
      </p:sp>
      <p:sp>
        <p:nvSpPr>
          <p:cNvPr id="15" name="TextBox 15"/>
          <p:cNvSpPr txBox="1"/>
          <p:nvPr/>
        </p:nvSpPr>
        <p:spPr>
          <a:xfrm>
            <a:off x="11256683" y="4537329"/>
            <a:ext cx="2253996" cy="629412"/>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rPr>
              <a:t>프로시저(2개)</a:t>
            </a:r>
          </a:p>
        </p:txBody>
      </p:sp>
      <p:sp>
        <p:nvSpPr>
          <p:cNvPr id="16" name="TextBox 16"/>
          <p:cNvSpPr txBox="1"/>
          <p:nvPr/>
        </p:nvSpPr>
        <p:spPr>
          <a:xfrm>
            <a:off x="2952940" y="1306420"/>
            <a:ext cx="1091184" cy="533591"/>
          </a:xfrm>
          <a:prstGeom prst="rect">
            <a:avLst/>
          </a:prstGeom>
        </p:spPr>
        <p:txBody>
          <a:bodyPr lIns="0" tIns="0" rIns="0" bIns="0" rtlCol="0" anchor="t">
            <a:spAutoFit/>
          </a:bodyPr>
          <a:lstStyle/>
          <a:p>
            <a:pPr algn="l">
              <a:lnSpc>
                <a:spcPts val="4200"/>
              </a:lnSpc>
            </a:pPr>
            <a:r>
              <a:rPr lang="en-US" sz="3000">
                <a:solidFill>
                  <a:srgbClr val="000000"/>
                </a:solidFill>
                <a:latin typeface="DM Sans"/>
                <a:ea typeface="DM Sans"/>
              </a:rPr>
              <a:t>(35개)</a:t>
            </a:r>
          </a:p>
        </p:txBody>
      </p:sp>
      <p:sp>
        <p:nvSpPr>
          <p:cNvPr id="17" name="TextBox 17"/>
          <p:cNvSpPr txBox="1"/>
          <p:nvPr/>
        </p:nvSpPr>
        <p:spPr>
          <a:xfrm>
            <a:off x="6922218" y="1306420"/>
            <a:ext cx="1115949" cy="533591"/>
          </a:xfrm>
          <a:prstGeom prst="rect">
            <a:avLst/>
          </a:prstGeom>
        </p:spPr>
        <p:txBody>
          <a:bodyPr lIns="0" tIns="0" rIns="0" bIns="0" rtlCol="0" anchor="t">
            <a:spAutoFit/>
          </a:bodyPr>
          <a:lstStyle/>
          <a:p>
            <a:pPr algn="l">
              <a:lnSpc>
                <a:spcPts val="4200"/>
              </a:lnSpc>
            </a:pPr>
            <a:r>
              <a:rPr lang="en-US" sz="3000">
                <a:solidFill>
                  <a:srgbClr val="000000"/>
                </a:solidFill>
                <a:latin typeface="DM Sans"/>
                <a:ea typeface="DM Sans"/>
              </a:rPr>
              <a:t>(20개)</a:t>
            </a:r>
          </a:p>
        </p:txBody>
      </p:sp>
      <p:sp>
        <p:nvSpPr>
          <p:cNvPr id="18" name="TextBox 18"/>
          <p:cNvSpPr txBox="1"/>
          <p:nvPr/>
        </p:nvSpPr>
        <p:spPr>
          <a:xfrm>
            <a:off x="15993418" y="5581221"/>
            <a:ext cx="1536125" cy="873471"/>
          </a:xfrm>
          <a:prstGeom prst="rect">
            <a:avLst/>
          </a:prstGeom>
        </p:spPr>
        <p:txBody>
          <a:bodyPr lIns="0" tIns="0" rIns="0" bIns="0" rtlCol="0" anchor="t">
            <a:spAutoFit/>
          </a:bodyPr>
          <a:lstStyle/>
          <a:p>
            <a:pPr algn="ctr">
              <a:lnSpc>
                <a:spcPts val="3299"/>
              </a:lnSpc>
            </a:pPr>
            <a:r>
              <a:rPr lang="en-US" sz="1999">
                <a:solidFill>
                  <a:srgbClr val="000000"/>
                </a:solidFill>
                <a:ea typeface="Arimo"/>
              </a:rPr>
              <a:t>고정지출 기입 회원 권한 변경</a:t>
            </a:r>
          </a:p>
        </p:txBody>
      </p:sp>
      <p:sp>
        <p:nvSpPr>
          <p:cNvPr id="19" name="TextBox 19"/>
          <p:cNvSpPr txBox="1"/>
          <p:nvPr/>
        </p:nvSpPr>
        <p:spPr>
          <a:xfrm>
            <a:off x="15853715" y="3192599"/>
            <a:ext cx="2247071" cy="754818"/>
          </a:xfrm>
          <a:prstGeom prst="rect">
            <a:avLst/>
          </a:prstGeom>
        </p:spPr>
        <p:txBody>
          <a:bodyPr lIns="0" tIns="0" rIns="0" bIns="0" rtlCol="0" anchor="t">
            <a:spAutoFit/>
          </a:bodyPr>
          <a:lstStyle/>
          <a:p>
            <a:pPr algn="l">
              <a:lnSpc>
                <a:spcPts val="2739"/>
              </a:lnSpc>
            </a:pPr>
            <a:r>
              <a:rPr lang="en-US" sz="1999">
                <a:solidFill>
                  <a:srgbClr val="000000"/>
                </a:solidFill>
                <a:ea typeface="Arimo"/>
              </a:rPr>
              <a:t>게시글 블라인드 처리 회원 탈퇴 처리</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4773158" y="-63503"/>
            <a:ext cx="13578345" cy="2820086"/>
          </a:xfrm>
          <a:custGeom>
            <a:avLst/>
            <a:gdLst/>
            <a:ahLst/>
            <a:cxnLst/>
            <a:rect l="l" t="t" r="r" b="b"/>
            <a:pathLst>
              <a:path w="13578345" h="2820086">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TextBox 18"/>
          <p:cNvSpPr txBox="1"/>
          <p:nvPr/>
        </p:nvSpPr>
        <p:spPr>
          <a:xfrm>
            <a:off x="4969812" y="4023008"/>
            <a:ext cx="1562833" cy="1911734"/>
          </a:xfrm>
          <a:prstGeom prst="rect">
            <a:avLst/>
          </a:prstGeom>
        </p:spPr>
        <p:txBody>
          <a:bodyPr lIns="0" tIns="0" rIns="0" bIns="0" rtlCol="0" anchor="t">
            <a:spAutoFit/>
          </a:bodyPr>
          <a:lstStyle/>
          <a:p>
            <a:pPr algn="l">
              <a:lnSpc>
                <a:spcPts val="15397"/>
              </a:lnSpc>
            </a:pPr>
            <a:r>
              <a:rPr lang="en-US" sz="10997">
                <a:solidFill>
                  <a:srgbClr val="000000"/>
                </a:solidFill>
                <a:latin typeface="DM Sans Bold"/>
              </a:rPr>
              <a:t>4. </a:t>
            </a:r>
          </a:p>
        </p:txBody>
      </p:sp>
      <p:sp>
        <p:nvSpPr>
          <p:cNvPr id="19" name="TextBox 19"/>
          <p:cNvSpPr txBox="1"/>
          <p:nvPr/>
        </p:nvSpPr>
        <p:spPr>
          <a:xfrm>
            <a:off x="6532616" y="4023922"/>
            <a:ext cx="5139633" cy="1853908"/>
          </a:xfrm>
          <a:prstGeom prst="rect">
            <a:avLst/>
          </a:prstGeom>
        </p:spPr>
        <p:txBody>
          <a:bodyPr lIns="0" tIns="0" rIns="0" bIns="0" rtlCol="0" anchor="t">
            <a:spAutoFit/>
          </a:bodyPr>
          <a:lstStyle/>
          <a:p>
            <a:pPr algn="l">
              <a:lnSpc>
                <a:spcPts val="15397"/>
              </a:lnSpc>
            </a:pPr>
            <a:r>
              <a:rPr lang="en-US" sz="10997">
                <a:solidFill>
                  <a:srgbClr val="000000"/>
                </a:solidFill>
                <a:ea typeface="Arimo Bold"/>
              </a:rPr>
              <a:t>기능구현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6086199" y="1733036"/>
            <a:ext cx="6734175" cy="7524750"/>
          </a:xfrm>
          <a:custGeom>
            <a:avLst/>
            <a:gdLst/>
            <a:ahLst/>
            <a:cxnLst/>
            <a:rect l="l" t="t" r="r" b="b"/>
            <a:pathLst>
              <a:path w="6734175" h="7524750">
                <a:moveTo>
                  <a:pt x="0" y="0"/>
                </a:moveTo>
                <a:lnTo>
                  <a:pt x="6734175" y="0"/>
                </a:lnTo>
                <a:lnTo>
                  <a:pt x="6734175" y="7524750"/>
                </a:lnTo>
                <a:lnTo>
                  <a:pt x="0" y="7524750"/>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13191173" y="423615"/>
            <a:ext cx="3071689"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패키지 목록</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9198893" y="4444108"/>
            <a:ext cx="8401050" cy="4646162"/>
          </a:xfrm>
          <a:custGeom>
            <a:avLst/>
            <a:gdLst/>
            <a:ahLst/>
            <a:cxnLst/>
            <a:rect l="l" t="t" r="r" b="b"/>
            <a:pathLst>
              <a:path w="8401050" h="4646162">
                <a:moveTo>
                  <a:pt x="0" y="0"/>
                </a:moveTo>
                <a:lnTo>
                  <a:pt x="8401050" y="0"/>
                </a:lnTo>
                <a:lnTo>
                  <a:pt x="8401050" y="4646161"/>
                </a:lnTo>
                <a:lnTo>
                  <a:pt x="0" y="4646161"/>
                </a:lnTo>
                <a:lnTo>
                  <a:pt x="0" y="0"/>
                </a:lnTo>
                <a:close/>
              </a:path>
            </a:pathLst>
          </a:custGeom>
          <a:blipFill>
            <a:blip r:embed="rId3"/>
            <a:stretch>
              <a:fillRect t="-7834"/>
            </a:stretch>
          </a:blipFill>
        </p:spPr>
        <p:txBody>
          <a:bodyPr/>
          <a:lstStyle/>
          <a:p>
            <a:endParaRPr lang="ko-KR" altLang="en-US"/>
          </a:p>
        </p:txBody>
      </p:sp>
      <p:grpSp>
        <p:nvGrpSpPr>
          <p:cNvPr id="4" name="Group 4"/>
          <p:cNvGrpSpPr>
            <a:grpSpLocks noChangeAspect="1"/>
          </p:cNvGrpSpPr>
          <p:nvPr/>
        </p:nvGrpSpPr>
        <p:grpSpPr>
          <a:xfrm>
            <a:off x="-2192607" y="2676277"/>
            <a:ext cx="2462136" cy="1112701"/>
            <a:chOff x="0" y="0"/>
            <a:chExt cx="2462136" cy="1112698"/>
          </a:xfrm>
        </p:grpSpPr>
        <p:sp>
          <p:nvSpPr>
            <p:cNvPr id="5" name="Freeform 5"/>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6" name="Group 6"/>
          <p:cNvGrpSpPr>
            <a:grpSpLocks noChangeAspect="1"/>
          </p:cNvGrpSpPr>
          <p:nvPr/>
        </p:nvGrpSpPr>
        <p:grpSpPr>
          <a:xfrm>
            <a:off x="-1809969" y="4224385"/>
            <a:ext cx="2768917" cy="1924612"/>
            <a:chOff x="0" y="0"/>
            <a:chExt cx="2768918" cy="1924609"/>
          </a:xfrm>
        </p:grpSpPr>
        <p:sp>
          <p:nvSpPr>
            <p:cNvPr id="7" name="Freeform 7"/>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8" name="Freeform 8"/>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358340" y="6686645"/>
            <a:ext cx="705221" cy="710775"/>
            <a:chOff x="0" y="0"/>
            <a:chExt cx="705218" cy="710781"/>
          </a:xfrm>
        </p:grpSpPr>
        <p:sp>
          <p:nvSpPr>
            <p:cNvPr id="10" name="Freeform 10"/>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8" name="Freeform 18"/>
          <p:cNvSpPr/>
          <p:nvPr/>
        </p:nvSpPr>
        <p:spPr>
          <a:xfrm>
            <a:off x="544782" y="1292790"/>
            <a:ext cx="8296275" cy="6619875"/>
          </a:xfrm>
          <a:custGeom>
            <a:avLst/>
            <a:gdLst/>
            <a:ahLst/>
            <a:cxnLst/>
            <a:rect l="l" t="t" r="r" b="b"/>
            <a:pathLst>
              <a:path w="8296275" h="6619875">
                <a:moveTo>
                  <a:pt x="0" y="0"/>
                </a:moveTo>
                <a:lnTo>
                  <a:pt x="8296275" y="0"/>
                </a:lnTo>
                <a:lnTo>
                  <a:pt x="8296275" y="6619875"/>
                </a:lnTo>
                <a:lnTo>
                  <a:pt x="0" y="6619875"/>
                </a:lnTo>
                <a:lnTo>
                  <a:pt x="0" y="0"/>
                </a:lnTo>
                <a:close/>
              </a:path>
            </a:pathLst>
          </a:custGeom>
          <a:blipFill>
            <a:blip r:embed="rId10"/>
            <a:stretch>
              <a:fillRect r="-4707"/>
            </a:stretch>
          </a:blipFill>
        </p:spPr>
        <p:txBody>
          <a:bodyPr/>
          <a:lstStyle/>
          <a:p>
            <a:endParaRPr lang="ko-KR" altLang="en-US"/>
          </a:p>
        </p:txBody>
      </p:sp>
      <p:sp>
        <p:nvSpPr>
          <p:cNvPr id="19" name="Freeform 19"/>
          <p:cNvSpPr/>
          <p:nvPr/>
        </p:nvSpPr>
        <p:spPr>
          <a:xfrm>
            <a:off x="6254534" y="1270625"/>
            <a:ext cx="682552" cy="348948"/>
          </a:xfrm>
          <a:custGeom>
            <a:avLst/>
            <a:gdLst/>
            <a:ahLst/>
            <a:cxnLst/>
            <a:rect l="l" t="t" r="r" b="b"/>
            <a:pathLst>
              <a:path w="682552" h="348948">
                <a:moveTo>
                  <a:pt x="0" y="0"/>
                </a:moveTo>
                <a:lnTo>
                  <a:pt x="682552" y="0"/>
                </a:lnTo>
                <a:lnTo>
                  <a:pt x="682552" y="348949"/>
                </a:lnTo>
                <a:lnTo>
                  <a:pt x="0" y="348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20" name="Freeform 20"/>
          <p:cNvSpPr/>
          <p:nvPr/>
        </p:nvSpPr>
        <p:spPr>
          <a:xfrm>
            <a:off x="6883403" y="1498597"/>
            <a:ext cx="4559303" cy="2451097"/>
          </a:xfrm>
          <a:custGeom>
            <a:avLst/>
            <a:gdLst/>
            <a:ahLst/>
            <a:cxnLst/>
            <a:rect l="l" t="t" r="r" b="b"/>
            <a:pathLst>
              <a:path w="4559303" h="2451097">
                <a:moveTo>
                  <a:pt x="0" y="0"/>
                </a:moveTo>
                <a:lnTo>
                  <a:pt x="4559303" y="0"/>
                </a:lnTo>
                <a:lnTo>
                  <a:pt x="4559303" y="2451097"/>
                </a:lnTo>
                <a:lnTo>
                  <a:pt x="0" y="2451097"/>
                </a:lnTo>
                <a:lnTo>
                  <a:pt x="0" y="0"/>
                </a:lnTo>
                <a:close/>
              </a:path>
            </a:pathLst>
          </a:custGeom>
          <a:blipFill>
            <a:blip r:embed="rId13"/>
            <a:stretch>
              <a:fillRect/>
            </a:stretch>
          </a:blipFill>
        </p:spPr>
        <p:txBody>
          <a:bodyPr/>
          <a:lstStyle/>
          <a:p>
            <a:endParaRPr lang="ko-KR" altLang="en-US"/>
          </a:p>
        </p:txBody>
      </p:sp>
      <p:grpSp>
        <p:nvGrpSpPr>
          <p:cNvPr id="21" name="Group 21"/>
          <p:cNvGrpSpPr>
            <a:grpSpLocks noChangeAspect="1"/>
          </p:cNvGrpSpPr>
          <p:nvPr/>
        </p:nvGrpSpPr>
        <p:grpSpPr>
          <a:xfrm>
            <a:off x="11245205" y="3754526"/>
            <a:ext cx="271605" cy="259813"/>
            <a:chOff x="0" y="0"/>
            <a:chExt cx="271615" cy="259817"/>
          </a:xfrm>
        </p:grpSpPr>
        <p:sp>
          <p:nvSpPr>
            <p:cNvPr id="22" name="Freeform 22"/>
            <p:cNvSpPr/>
            <p:nvPr/>
          </p:nvSpPr>
          <p:spPr>
            <a:xfrm>
              <a:off x="82931" y="83820"/>
              <a:ext cx="105029" cy="92583"/>
            </a:xfrm>
            <a:custGeom>
              <a:avLst/>
              <a:gdLst/>
              <a:ahLst/>
              <a:cxnLst/>
              <a:rect l="l" t="t" r="r" b="b"/>
              <a:pathLst>
                <a:path w="105029" h="92583">
                  <a:moveTo>
                    <a:pt x="105029" y="0"/>
                  </a:moveTo>
                  <a:lnTo>
                    <a:pt x="82677" y="92583"/>
                  </a:lnTo>
                  <a:lnTo>
                    <a:pt x="0" y="45212"/>
                  </a:lnTo>
                  <a:lnTo>
                    <a:pt x="105029" y="0"/>
                  </a:lnTo>
                  <a:close/>
                </a:path>
              </a:pathLst>
            </a:custGeom>
            <a:solidFill>
              <a:srgbClr val="000000"/>
            </a:solidFill>
          </p:spPr>
          <p:txBody>
            <a:bodyPr/>
            <a:lstStyle/>
            <a:p>
              <a:endParaRPr lang="ko-KR" altLang="en-US"/>
            </a:p>
          </p:txBody>
        </p:sp>
        <p:sp>
          <p:nvSpPr>
            <p:cNvPr id="23" name="Freeform 23"/>
            <p:cNvSpPr/>
            <p:nvPr/>
          </p:nvSpPr>
          <p:spPr>
            <a:xfrm>
              <a:off x="63500" y="63500"/>
              <a:ext cx="144526" cy="132461"/>
            </a:xfrm>
            <a:custGeom>
              <a:avLst/>
              <a:gdLst/>
              <a:ahLst/>
              <a:cxnLst/>
              <a:rect l="l" t="t" r="r" b="b"/>
              <a:pathLst>
                <a:path w="144526" h="132461">
                  <a:moveTo>
                    <a:pt x="142875" y="24765"/>
                  </a:moveTo>
                  <a:lnTo>
                    <a:pt x="120523" y="117348"/>
                  </a:lnTo>
                  <a:cubicBezTo>
                    <a:pt x="119126" y="123190"/>
                    <a:pt x="115062" y="128016"/>
                    <a:pt x="109601" y="130429"/>
                  </a:cubicBezTo>
                  <a:lnTo>
                    <a:pt x="97790" y="132461"/>
                  </a:lnTo>
                  <a:lnTo>
                    <a:pt x="9906" y="82169"/>
                  </a:lnTo>
                  <a:cubicBezTo>
                    <a:pt x="3683" y="78613"/>
                    <a:pt x="0" y="71755"/>
                    <a:pt x="381" y="64516"/>
                  </a:cubicBezTo>
                  <a:lnTo>
                    <a:pt x="5207" y="50927"/>
                  </a:lnTo>
                  <a:lnTo>
                    <a:pt x="116840" y="2794"/>
                  </a:lnTo>
                  <a:cubicBezTo>
                    <a:pt x="123444" y="0"/>
                    <a:pt x="131191" y="1016"/>
                    <a:pt x="136652" y="5715"/>
                  </a:cubicBezTo>
                  <a:lnTo>
                    <a:pt x="144526" y="17780"/>
                  </a:lnTo>
                  <a:lnTo>
                    <a:pt x="142875" y="24765"/>
                  </a:lnTo>
                  <a:moveTo>
                    <a:pt x="105791" y="15875"/>
                  </a:moveTo>
                  <a:lnTo>
                    <a:pt x="124333" y="20320"/>
                  </a:lnTo>
                  <a:lnTo>
                    <a:pt x="131826" y="37846"/>
                  </a:lnTo>
                  <a:lnTo>
                    <a:pt x="26797" y="83058"/>
                  </a:lnTo>
                  <a:lnTo>
                    <a:pt x="19304" y="65532"/>
                  </a:lnTo>
                  <a:lnTo>
                    <a:pt x="28829" y="49022"/>
                  </a:lnTo>
                  <a:lnTo>
                    <a:pt x="111506" y="96393"/>
                  </a:lnTo>
                  <a:lnTo>
                    <a:pt x="101981" y="112903"/>
                  </a:lnTo>
                  <a:lnTo>
                    <a:pt x="83439" y="108458"/>
                  </a:lnTo>
                  <a:lnTo>
                    <a:pt x="105791" y="15875"/>
                  </a:lnTo>
                  <a:close/>
                </a:path>
              </a:pathLst>
            </a:custGeom>
            <a:solidFill>
              <a:srgbClr val="000000"/>
            </a:solidFill>
          </p:spPr>
          <p:txBody>
            <a:bodyPr/>
            <a:lstStyle/>
            <a:p>
              <a:endParaRPr lang="ko-KR" altLang="en-US"/>
            </a:p>
          </p:txBody>
        </p:sp>
      </p:grpSp>
      <p:sp>
        <p:nvSpPr>
          <p:cNvPr id="24" name="TextBox 24"/>
          <p:cNvSpPr txBox="1"/>
          <p:nvPr/>
        </p:nvSpPr>
        <p:spPr>
          <a:xfrm>
            <a:off x="14929590" y="431292"/>
            <a:ext cx="1492758" cy="629412"/>
          </a:xfrm>
          <a:prstGeom prst="rect">
            <a:avLst/>
          </a:prstGeom>
        </p:spPr>
        <p:txBody>
          <a:bodyPr lIns="0" tIns="0" rIns="0" bIns="0" rtlCol="0" anchor="t">
            <a:spAutoFit/>
          </a:bodyPr>
          <a:lstStyle/>
          <a:p>
            <a:pPr algn="l">
              <a:lnSpc>
                <a:spcPts val="4200"/>
              </a:lnSpc>
            </a:pPr>
            <a:r>
              <a:rPr lang="en-US" sz="3000">
                <a:solidFill>
                  <a:srgbClr val="000000"/>
                </a:solidFill>
                <a:ea typeface="Arimo Bold"/>
              </a:rPr>
              <a:t>메인 화면</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028700" y="1935499"/>
            <a:ext cx="16664854" cy="7105650"/>
          </a:xfrm>
          <a:custGeom>
            <a:avLst/>
            <a:gdLst/>
            <a:ahLst/>
            <a:cxnLst/>
            <a:rect l="l" t="t" r="r" b="b"/>
            <a:pathLst>
              <a:path w="16664854" h="7105650">
                <a:moveTo>
                  <a:pt x="0" y="0"/>
                </a:moveTo>
                <a:lnTo>
                  <a:pt x="16664854" y="0"/>
                </a:lnTo>
                <a:lnTo>
                  <a:pt x="16664854" y="7105650"/>
                </a:lnTo>
                <a:lnTo>
                  <a:pt x="0" y="7105650"/>
                </a:lnTo>
                <a:lnTo>
                  <a:pt x="0" y="0"/>
                </a:lnTo>
                <a:close/>
              </a:path>
            </a:pathLst>
          </a:custGeom>
          <a:blipFill>
            <a:blip r:embed="rId3"/>
            <a:stretch>
              <a:fillRect/>
            </a:stretch>
          </a:blipFill>
        </p:spPr>
        <p:txBody>
          <a:bodyPr/>
          <a:lstStyle/>
          <a:p>
            <a:endParaRPr lang="ko-KR" altLang="en-US"/>
          </a:p>
        </p:txBody>
      </p:sp>
      <p:grpSp>
        <p:nvGrpSpPr>
          <p:cNvPr id="4" name="Group 4"/>
          <p:cNvGrpSpPr>
            <a:grpSpLocks noChangeAspect="1"/>
          </p:cNvGrpSpPr>
          <p:nvPr/>
        </p:nvGrpSpPr>
        <p:grpSpPr>
          <a:xfrm>
            <a:off x="-2192607" y="2676277"/>
            <a:ext cx="2462136" cy="1112701"/>
            <a:chOff x="0" y="0"/>
            <a:chExt cx="2462136" cy="1112698"/>
          </a:xfrm>
        </p:grpSpPr>
        <p:sp>
          <p:nvSpPr>
            <p:cNvPr id="5" name="Freeform 5"/>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6" name="Group 6"/>
          <p:cNvGrpSpPr>
            <a:grpSpLocks noChangeAspect="1"/>
          </p:cNvGrpSpPr>
          <p:nvPr/>
        </p:nvGrpSpPr>
        <p:grpSpPr>
          <a:xfrm>
            <a:off x="-1809969" y="4224385"/>
            <a:ext cx="2768917" cy="1924612"/>
            <a:chOff x="0" y="0"/>
            <a:chExt cx="2768918" cy="1924609"/>
          </a:xfrm>
        </p:grpSpPr>
        <p:sp>
          <p:nvSpPr>
            <p:cNvPr id="7" name="Freeform 7"/>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8" name="Freeform 8"/>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358340" y="6686645"/>
            <a:ext cx="705221" cy="710775"/>
            <a:chOff x="0" y="0"/>
            <a:chExt cx="705218" cy="710781"/>
          </a:xfrm>
        </p:grpSpPr>
        <p:sp>
          <p:nvSpPr>
            <p:cNvPr id="10" name="Freeform 10"/>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1" name="Freeform 11"/>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2" name="Freeform 12"/>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grpSp>
        <p:nvGrpSpPr>
          <p:cNvPr id="13" name="Group 13"/>
          <p:cNvGrpSpPr>
            <a:grpSpLocks noChangeAspect="1"/>
          </p:cNvGrpSpPr>
          <p:nvPr/>
        </p:nvGrpSpPr>
        <p:grpSpPr>
          <a:xfrm>
            <a:off x="6033983" y="9259281"/>
            <a:ext cx="3053039" cy="749570"/>
            <a:chOff x="0" y="0"/>
            <a:chExt cx="3053042" cy="749567"/>
          </a:xfrm>
        </p:grpSpPr>
        <p:sp>
          <p:nvSpPr>
            <p:cNvPr id="14" name="Freeform 14"/>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5" name="Freeform 15"/>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6" name="Freeform 16"/>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7" name="TextBox 17"/>
          <p:cNvSpPr txBox="1"/>
          <p:nvPr/>
        </p:nvSpPr>
        <p:spPr>
          <a:xfrm>
            <a:off x="14053204" y="431292"/>
            <a:ext cx="2985516" cy="629412"/>
          </a:xfrm>
          <a:prstGeom prst="rect">
            <a:avLst/>
          </a:prstGeom>
        </p:spPr>
        <p:txBody>
          <a:bodyPr lIns="0" tIns="0" rIns="0" bIns="0" rtlCol="0" anchor="t">
            <a:spAutoFit/>
          </a:bodyPr>
          <a:lstStyle/>
          <a:p>
            <a:pPr algn="l">
              <a:lnSpc>
                <a:spcPts val="4200"/>
              </a:lnSpc>
            </a:pPr>
            <a:r>
              <a:rPr lang="en-US" sz="3000">
                <a:solidFill>
                  <a:srgbClr val="000000"/>
                </a:solidFill>
                <a:ea typeface="Arimo Bold"/>
              </a:rPr>
              <a:t>로그인 및 회원가입</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0" y="9074687"/>
            <a:ext cx="2468804" cy="1212313"/>
            <a:chOff x="0" y="0"/>
            <a:chExt cx="2468804" cy="1212304"/>
          </a:xfrm>
        </p:grpSpPr>
        <p:sp>
          <p:nvSpPr>
            <p:cNvPr id="4" name="Freeform 4"/>
            <p:cNvSpPr/>
            <p:nvPr/>
          </p:nvSpPr>
          <p:spPr>
            <a:xfrm>
              <a:off x="-127" y="0"/>
              <a:ext cx="2272538" cy="1212342"/>
            </a:xfrm>
            <a:custGeom>
              <a:avLst/>
              <a:gdLst/>
              <a:ahLst/>
              <a:cxnLst/>
              <a:rect l="l" t="t" r="r" b="b"/>
              <a:pathLst>
                <a:path w="2272538" h="1212342">
                  <a:moveTo>
                    <a:pt x="656717" y="823976"/>
                  </a:moveTo>
                  <a:cubicBezTo>
                    <a:pt x="622808" y="823976"/>
                    <a:pt x="588772" y="825627"/>
                    <a:pt x="555117" y="828929"/>
                  </a:cubicBezTo>
                  <a:cubicBezTo>
                    <a:pt x="366141" y="847725"/>
                    <a:pt x="182499" y="943737"/>
                    <a:pt x="17526" y="1077341"/>
                  </a:cubicBezTo>
                  <a:cubicBezTo>
                    <a:pt x="11684" y="1082040"/>
                    <a:pt x="5842" y="1086866"/>
                    <a:pt x="0" y="1091692"/>
                  </a:cubicBezTo>
                  <a:lnTo>
                    <a:pt x="127" y="1091692"/>
                  </a:lnTo>
                  <a:lnTo>
                    <a:pt x="127" y="1212342"/>
                  </a:lnTo>
                  <a:lnTo>
                    <a:pt x="21336" y="1212342"/>
                  </a:lnTo>
                  <a:cubicBezTo>
                    <a:pt x="41656" y="1194308"/>
                    <a:pt x="62357" y="1176782"/>
                    <a:pt x="83312" y="1159891"/>
                  </a:cubicBezTo>
                  <a:cubicBezTo>
                    <a:pt x="231521" y="1039876"/>
                    <a:pt x="394335" y="952119"/>
                    <a:pt x="564515" y="935482"/>
                  </a:cubicBezTo>
                  <a:cubicBezTo>
                    <a:pt x="594233" y="932434"/>
                    <a:pt x="624205" y="931037"/>
                    <a:pt x="654050" y="931037"/>
                  </a:cubicBezTo>
                  <a:cubicBezTo>
                    <a:pt x="767842" y="931037"/>
                    <a:pt x="881634" y="952119"/>
                    <a:pt x="988314" y="987679"/>
                  </a:cubicBezTo>
                  <a:cubicBezTo>
                    <a:pt x="1148461" y="1040892"/>
                    <a:pt x="1258189" y="1116457"/>
                    <a:pt x="1341501" y="1212342"/>
                  </a:cubicBezTo>
                  <a:lnTo>
                    <a:pt x="1479677" y="1212342"/>
                  </a:lnTo>
                  <a:cubicBezTo>
                    <a:pt x="1379093" y="1068197"/>
                    <a:pt x="1243965" y="958723"/>
                    <a:pt x="1023747" y="885317"/>
                  </a:cubicBezTo>
                  <a:cubicBezTo>
                    <a:pt x="906399" y="845947"/>
                    <a:pt x="781431" y="823976"/>
                    <a:pt x="656717" y="823976"/>
                  </a:cubicBezTo>
                  <a:close/>
                  <a:moveTo>
                    <a:pt x="685800" y="379476"/>
                  </a:moveTo>
                  <a:cubicBezTo>
                    <a:pt x="607568" y="379476"/>
                    <a:pt x="530860" y="386715"/>
                    <a:pt x="459105" y="401066"/>
                  </a:cubicBezTo>
                  <a:cubicBezTo>
                    <a:pt x="305308" y="431673"/>
                    <a:pt x="149606" y="480441"/>
                    <a:pt x="127" y="546862"/>
                  </a:cubicBezTo>
                  <a:lnTo>
                    <a:pt x="127" y="546862"/>
                  </a:lnTo>
                  <a:lnTo>
                    <a:pt x="127" y="664972"/>
                  </a:lnTo>
                  <a:lnTo>
                    <a:pt x="127" y="664972"/>
                  </a:lnTo>
                  <a:cubicBezTo>
                    <a:pt x="155448" y="591820"/>
                    <a:pt x="319151" y="538734"/>
                    <a:pt x="479933" y="506476"/>
                  </a:cubicBezTo>
                  <a:cubicBezTo>
                    <a:pt x="545465" y="493522"/>
                    <a:pt x="615442" y="486791"/>
                    <a:pt x="686943" y="486791"/>
                  </a:cubicBezTo>
                  <a:cubicBezTo>
                    <a:pt x="868172" y="486791"/>
                    <a:pt x="1058037" y="529590"/>
                    <a:pt x="1203325" y="620141"/>
                  </a:cubicBezTo>
                  <a:cubicBezTo>
                    <a:pt x="1264920" y="658749"/>
                    <a:pt x="1313942" y="712978"/>
                    <a:pt x="1374521" y="753745"/>
                  </a:cubicBezTo>
                  <a:cubicBezTo>
                    <a:pt x="1517523" y="848741"/>
                    <a:pt x="1639697" y="947928"/>
                    <a:pt x="1745107" y="1083564"/>
                  </a:cubicBezTo>
                  <a:cubicBezTo>
                    <a:pt x="1772158" y="1118616"/>
                    <a:pt x="1797177" y="1163066"/>
                    <a:pt x="1819910" y="1212215"/>
                  </a:cubicBezTo>
                  <a:lnTo>
                    <a:pt x="1936242" y="1212215"/>
                  </a:lnTo>
                  <a:cubicBezTo>
                    <a:pt x="1905000" y="1137031"/>
                    <a:pt x="1869186" y="1067816"/>
                    <a:pt x="1829562" y="1016762"/>
                  </a:cubicBezTo>
                  <a:cubicBezTo>
                    <a:pt x="1716786" y="872744"/>
                    <a:pt x="1587373" y="765175"/>
                    <a:pt x="1433957" y="663956"/>
                  </a:cubicBezTo>
                  <a:cubicBezTo>
                    <a:pt x="1373378" y="623189"/>
                    <a:pt x="1323340" y="567944"/>
                    <a:pt x="1260729" y="529336"/>
                  </a:cubicBezTo>
                  <a:cubicBezTo>
                    <a:pt x="1099058" y="427863"/>
                    <a:pt x="887476" y="379349"/>
                    <a:pt x="685800" y="379349"/>
                  </a:cubicBezTo>
                  <a:close/>
                  <a:moveTo>
                    <a:pt x="601091" y="0"/>
                  </a:moveTo>
                  <a:cubicBezTo>
                    <a:pt x="398780" y="0"/>
                    <a:pt x="195326" y="30480"/>
                    <a:pt x="127" y="89027"/>
                  </a:cubicBezTo>
                  <a:lnTo>
                    <a:pt x="127" y="89027"/>
                  </a:lnTo>
                  <a:lnTo>
                    <a:pt x="127" y="202819"/>
                  </a:lnTo>
                  <a:lnTo>
                    <a:pt x="127" y="202819"/>
                  </a:lnTo>
                  <a:cubicBezTo>
                    <a:pt x="194691" y="140716"/>
                    <a:pt x="398780" y="108331"/>
                    <a:pt x="601472" y="108331"/>
                  </a:cubicBezTo>
                  <a:cubicBezTo>
                    <a:pt x="1020191" y="108331"/>
                    <a:pt x="1433703" y="246634"/>
                    <a:pt x="1748155" y="547243"/>
                  </a:cubicBezTo>
                  <a:cubicBezTo>
                    <a:pt x="1919351" y="710692"/>
                    <a:pt x="2058035" y="959231"/>
                    <a:pt x="2156968" y="1212342"/>
                  </a:cubicBezTo>
                  <a:lnTo>
                    <a:pt x="2272538" y="1212342"/>
                  </a:lnTo>
                  <a:cubicBezTo>
                    <a:pt x="2166747" y="931164"/>
                    <a:pt x="2012950" y="650240"/>
                    <a:pt x="1822196" y="467868"/>
                  </a:cubicBezTo>
                  <a:cubicBezTo>
                    <a:pt x="1487805" y="147828"/>
                    <a:pt x="1047242" y="0"/>
                    <a:pt x="601091" y="0"/>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317641" y="7052015"/>
            <a:ext cx="104775" cy="104775"/>
            <a:chOff x="0" y="0"/>
            <a:chExt cx="104775" cy="104775"/>
          </a:xfrm>
        </p:grpSpPr>
        <p:sp>
          <p:nvSpPr>
            <p:cNvPr id="6" name="Freeform 6"/>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7" name="Group 7"/>
          <p:cNvGrpSpPr>
            <a:grpSpLocks noChangeAspect="1"/>
          </p:cNvGrpSpPr>
          <p:nvPr/>
        </p:nvGrpSpPr>
        <p:grpSpPr>
          <a:xfrm>
            <a:off x="1317641" y="7566365"/>
            <a:ext cx="104775" cy="104775"/>
            <a:chOff x="0" y="0"/>
            <a:chExt cx="104775" cy="104775"/>
          </a:xfrm>
        </p:grpSpPr>
        <p:sp>
          <p:nvSpPr>
            <p:cNvPr id="8" name="Freeform 8"/>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9" name="Group 9"/>
          <p:cNvGrpSpPr>
            <a:grpSpLocks noChangeAspect="1"/>
          </p:cNvGrpSpPr>
          <p:nvPr/>
        </p:nvGrpSpPr>
        <p:grpSpPr>
          <a:xfrm>
            <a:off x="1317641" y="8080715"/>
            <a:ext cx="104775" cy="104775"/>
            <a:chOff x="0" y="0"/>
            <a:chExt cx="104775" cy="104775"/>
          </a:xfrm>
        </p:grpSpPr>
        <p:sp>
          <p:nvSpPr>
            <p:cNvPr id="10" name="Freeform 10"/>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sp>
        <p:nvSpPr>
          <p:cNvPr id="11" name="Freeform 11"/>
          <p:cNvSpPr/>
          <p:nvPr/>
        </p:nvSpPr>
        <p:spPr>
          <a:xfrm>
            <a:off x="0" y="0"/>
            <a:ext cx="3550177" cy="1321203"/>
          </a:xfrm>
          <a:custGeom>
            <a:avLst/>
            <a:gdLst/>
            <a:ahLst/>
            <a:cxnLst/>
            <a:rect l="l" t="t" r="r" b="b"/>
            <a:pathLst>
              <a:path w="3550177" h="1321203">
                <a:moveTo>
                  <a:pt x="0" y="0"/>
                </a:moveTo>
                <a:lnTo>
                  <a:pt x="3550177" y="0"/>
                </a:lnTo>
                <a:lnTo>
                  <a:pt x="3550177" y="1321203"/>
                </a:lnTo>
                <a:lnTo>
                  <a:pt x="0" y="13212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12" name="Group 12"/>
          <p:cNvGrpSpPr>
            <a:grpSpLocks noChangeAspect="1"/>
          </p:cNvGrpSpPr>
          <p:nvPr/>
        </p:nvGrpSpPr>
        <p:grpSpPr>
          <a:xfrm>
            <a:off x="4678318" y="7052015"/>
            <a:ext cx="104775" cy="104775"/>
            <a:chOff x="0" y="0"/>
            <a:chExt cx="104775" cy="104775"/>
          </a:xfrm>
        </p:grpSpPr>
        <p:sp>
          <p:nvSpPr>
            <p:cNvPr id="13" name="Freeform 13"/>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14" name="Group 14"/>
          <p:cNvGrpSpPr>
            <a:grpSpLocks noChangeAspect="1"/>
          </p:cNvGrpSpPr>
          <p:nvPr/>
        </p:nvGrpSpPr>
        <p:grpSpPr>
          <a:xfrm>
            <a:off x="4678318" y="7566365"/>
            <a:ext cx="104775" cy="104775"/>
            <a:chOff x="0" y="0"/>
            <a:chExt cx="104775" cy="104775"/>
          </a:xfrm>
        </p:grpSpPr>
        <p:sp>
          <p:nvSpPr>
            <p:cNvPr id="15" name="Freeform 15"/>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sp>
        <p:nvSpPr>
          <p:cNvPr id="16" name="Freeform 16"/>
          <p:cNvSpPr/>
          <p:nvPr/>
        </p:nvSpPr>
        <p:spPr>
          <a:xfrm>
            <a:off x="2937834" y="9296962"/>
            <a:ext cx="2581380" cy="990038"/>
          </a:xfrm>
          <a:custGeom>
            <a:avLst/>
            <a:gdLst/>
            <a:ahLst/>
            <a:cxnLst/>
            <a:rect l="l" t="t" r="r" b="b"/>
            <a:pathLst>
              <a:path w="2581380" h="990038">
                <a:moveTo>
                  <a:pt x="0" y="0"/>
                </a:moveTo>
                <a:lnTo>
                  <a:pt x="2581380" y="0"/>
                </a:lnTo>
                <a:lnTo>
                  <a:pt x="2581380" y="990038"/>
                </a:lnTo>
                <a:lnTo>
                  <a:pt x="0" y="9900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17" name="Freeform 17"/>
          <p:cNvSpPr/>
          <p:nvPr/>
        </p:nvSpPr>
        <p:spPr>
          <a:xfrm>
            <a:off x="4676299" y="-63503"/>
            <a:ext cx="3029102" cy="1150430"/>
          </a:xfrm>
          <a:custGeom>
            <a:avLst/>
            <a:gdLst/>
            <a:ahLst/>
            <a:cxnLst/>
            <a:rect l="l" t="t" r="r" b="b"/>
            <a:pathLst>
              <a:path w="3029102" h="1150430">
                <a:moveTo>
                  <a:pt x="0" y="0"/>
                </a:moveTo>
                <a:lnTo>
                  <a:pt x="3029102" y="0"/>
                </a:lnTo>
                <a:lnTo>
                  <a:pt x="3029102" y="1150429"/>
                </a:lnTo>
                <a:lnTo>
                  <a:pt x="0" y="11504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8" name="Group 18"/>
          <p:cNvGrpSpPr>
            <a:grpSpLocks noChangeAspect="1"/>
          </p:cNvGrpSpPr>
          <p:nvPr/>
        </p:nvGrpSpPr>
        <p:grpSpPr>
          <a:xfrm>
            <a:off x="7992856" y="7052015"/>
            <a:ext cx="104775" cy="104775"/>
            <a:chOff x="0" y="0"/>
            <a:chExt cx="104775" cy="104775"/>
          </a:xfrm>
        </p:grpSpPr>
        <p:sp>
          <p:nvSpPr>
            <p:cNvPr id="19" name="Freeform 19"/>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20" name="Group 20"/>
          <p:cNvGrpSpPr>
            <a:grpSpLocks noChangeAspect="1"/>
          </p:cNvGrpSpPr>
          <p:nvPr/>
        </p:nvGrpSpPr>
        <p:grpSpPr>
          <a:xfrm>
            <a:off x="9663122" y="0"/>
            <a:ext cx="5458711" cy="1068029"/>
            <a:chOff x="0" y="0"/>
            <a:chExt cx="5458714" cy="1068032"/>
          </a:xfrm>
        </p:grpSpPr>
        <p:sp>
          <p:nvSpPr>
            <p:cNvPr id="21" name="Freeform 21"/>
            <p:cNvSpPr/>
            <p:nvPr/>
          </p:nvSpPr>
          <p:spPr>
            <a:xfrm>
              <a:off x="1040003" y="0"/>
              <a:ext cx="3491865" cy="1067943"/>
            </a:xfrm>
            <a:custGeom>
              <a:avLst/>
              <a:gdLst/>
              <a:ahLst/>
              <a:cxnLst/>
              <a:rect l="l" t="t" r="r" b="b"/>
              <a:pathLst>
                <a:path w="3491865" h="1067943">
                  <a:moveTo>
                    <a:pt x="0" y="0"/>
                  </a:moveTo>
                  <a:cubicBezTo>
                    <a:pt x="19050" y="199644"/>
                    <a:pt x="80391" y="406273"/>
                    <a:pt x="239268" y="529463"/>
                  </a:cubicBezTo>
                  <a:cubicBezTo>
                    <a:pt x="321818" y="593471"/>
                    <a:pt x="415290" y="618998"/>
                    <a:pt x="510921" y="618998"/>
                  </a:cubicBezTo>
                  <a:cubicBezTo>
                    <a:pt x="572008" y="618998"/>
                    <a:pt x="634111" y="608584"/>
                    <a:pt x="694690" y="591185"/>
                  </a:cubicBezTo>
                  <a:cubicBezTo>
                    <a:pt x="741807" y="709676"/>
                    <a:pt x="812292" y="823849"/>
                    <a:pt x="925576" y="883158"/>
                  </a:cubicBezTo>
                  <a:cubicBezTo>
                    <a:pt x="978408" y="910844"/>
                    <a:pt x="1034796" y="922401"/>
                    <a:pt x="1091565" y="922401"/>
                  </a:cubicBezTo>
                  <a:cubicBezTo>
                    <a:pt x="1164336" y="922401"/>
                    <a:pt x="1237996" y="903351"/>
                    <a:pt x="1305941" y="874776"/>
                  </a:cubicBezTo>
                  <a:cubicBezTo>
                    <a:pt x="1465199" y="807974"/>
                    <a:pt x="1604645" y="697484"/>
                    <a:pt x="1731645" y="582295"/>
                  </a:cubicBezTo>
                  <a:lnTo>
                    <a:pt x="1805178" y="513207"/>
                  </a:lnTo>
                  <a:cubicBezTo>
                    <a:pt x="1806067" y="523113"/>
                    <a:pt x="1806448" y="533019"/>
                    <a:pt x="1807718" y="542925"/>
                  </a:cubicBezTo>
                  <a:cubicBezTo>
                    <a:pt x="1817243" y="612013"/>
                    <a:pt x="1836420" y="678434"/>
                    <a:pt x="1865249" y="741934"/>
                  </a:cubicBezTo>
                  <a:cubicBezTo>
                    <a:pt x="1894078" y="805434"/>
                    <a:pt x="1931416" y="863600"/>
                    <a:pt x="1977136" y="916305"/>
                  </a:cubicBezTo>
                  <a:lnTo>
                    <a:pt x="2060956" y="1002792"/>
                  </a:lnTo>
                  <a:cubicBezTo>
                    <a:pt x="2075434" y="1016000"/>
                    <a:pt x="2090420" y="1028954"/>
                    <a:pt x="2105660" y="1041273"/>
                  </a:cubicBezTo>
                  <a:cubicBezTo>
                    <a:pt x="2118741" y="1051941"/>
                    <a:pt x="2132711" y="1067943"/>
                    <a:pt x="2150237" y="1067943"/>
                  </a:cubicBezTo>
                  <a:cubicBezTo>
                    <a:pt x="2150364" y="1067943"/>
                    <a:pt x="2150618" y="1067943"/>
                    <a:pt x="2150745" y="1067943"/>
                  </a:cubicBezTo>
                  <a:cubicBezTo>
                    <a:pt x="2189226" y="1064133"/>
                    <a:pt x="2226945" y="1056513"/>
                    <a:pt x="2263902" y="1045083"/>
                  </a:cubicBezTo>
                  <a:lnTo>
                    <a:pt x="2373630" y="1015111"/>
                  </a:lnTo>
                  <a:cubicBezTo>
                    <a:pt x="2514092" y="971677"/>
                    <a:pt x="2646299" y="910590"/>
                    <a:pt x="2770505" y="832104"/>
                  </a:cubicBezTo>
                  <a:cubicBezTo>
                    <a:pt x="3014472" y="677291"/>
                    <a:pt x="3213100" y="460629"/>
                    <a:pt x="3367405" y="217678"/>
                  </a:cubicBezTo>
                  <a:cubicBezTo>
                    <a:pt x="3412109" y="146558"/>
                    <a:pt x="3453638" y="73914"/>
                    <a:pt x="3491865" y="0"/>
                  </a:cubicBezTo>
                  <a:lnTo>
                    <a:pt x="3440176" y="0"/>
                  </a:lnTo>
                  <a:cubicBezTo>
                    <a:pt x="3286379" y="295021"/>
                    <a:pt x="3079369" y="562229"/>
                    <a:pt x="2806065" y="752475"/>
                  </a:cubicBezTo>
                  <a:cubicBezTo>
                    <a:pt x="2708148" y="820039"/>
                    <a:pt x="2604262" y="876300"/>
                    <a:pt x="2494280" y="921512"/>
                  </a:cubicBezTo>
                  <a:cubicBezTo>
                    <a:pt x="2384298" y="966724"/>
                    <a:pt x="2270760" y="999490"/>
                    <a:pt x="2153666" y="1020191"/>
                  </a:cubicBezTo>
                  <a:cubicBezTo>
                    <a:pt x="2043176" y="932307"/>
                    <a:pt x="1945767" y="824230"/>
                    <a:pt x="1893189" y="691515"/>
                  </a:cubicBezTo>
                  <a:cubicBezTo>
                    <a:pt x="1865503" y="620141"/>
                    <a:pt x="1850898" y="546100"/>
                    <a:pt x="1849501" y="469519"/>
                  </a:cubicBezTo>
                  <a:cubicBezTo>
                    <a:pt x="1956308" y="362458"/>
                    <a:pt x="2056511" y="248793"/>
                    <a:pt x="2152396" y="132080"/>
                  </a:cubicBezTo>
                  <a:cubicBezTo>
                    <a:pt x="2188210" y="88519"/>
                    <a:pt x="2223389" y="44577"/>
                    <a:pt x="2258060" y="127"/>
                  </a:cubicBezTo>
                  <a:lnTo>
                    <a:pt x="2200402" y="127"/>
                  </a:lnTo>
                  <a:cubicBezTo>
                    <a:pt x="2175637" y="31242"/>
                    <a:pt x="2150745" y="62230"/>
                    <a:pt x="2125345" y="92964"/>
                  </a:cubicBezTo>
                  <a:cubicBezTo>
                    <a:pt x="2037969" y="199517"/>
                    <a:pt x="1946910" y="303276"/>
                    <a:pt x="1850771" y="402209"/>
                  </a:cubicBezTo>
                  <a:cubicBezTo>
                    <a:pt x="1853438" y="360807"/>
                    <a:pt x="1859280" y="319786"/>
                    <a:pt x="1868170" y="279146"/>
                  </a:cubicBezTo>
                  <a:cubicBezTo>
                    <a:pt x="1886585" y="198755"/>
                    <a:pt x="1913255" y="121158"/>
                    <a:pt x="1948180" y="46482"/>
                  </a:cubicBezTo>
                  <a:cubicBezTo>
                    <a:pt x="1955292" y="31115"/>
                    <a:pt x="1961896" y="15621"/>
                    <a:pt x="1968373" y="127"/>
                  </a:cubicBezTo>
                  <a:lnTo>
                    <a:pt x="1914271" y="127"/>
                  </a:lnTo>
                  <a:cubicBezTo>
                    <a:pt x="1901952" y="30607"/>
                    <a:pt x="1889887" y="61341"/>
                    <a:pt x="1878203" y="92075"/>
                  </a:cubicBezTo>
                  <a:cubicBezTo>
                    <a:pt x="1830070" y="206883"/>
                    <a:pt x="1804670" y="326390"/>
                    <a:pt x="1802257" y="450850"/>
                  </a:cubicBezTo>
                  <a:lnTo>
                    <a:pt x="1772158" y="481203"/>
                  </a:lnTo>
                  <a:cubicBezTo>
                    <a:pt x="1663065" y="590931"/>
                    <a:pt x="1542923" y="686943"/>
                    <a:pt x="1411859" y="769112"/>
                  </a:cubicBezTo>
                  <a:cubicBezTo>
                    <a:pt x="1315974" y="826643"/>
                    <a:pt x="1206119" y="877443"/>
                    <a:pt x="1092073" y="877443"/>
                  </a:cubicBezTo>
                  <a:cubicBezTo>
                    <a:pt x="1088391" y="877443"/>
                    <a:pt x="1084834" y="877443"/>
                    <a:pt x="1081151" y="877316"/>
                  </a:cubicBezTo>
                  <a:cubicBezTo>
                    <a:pt x="970534" y="874268"/>
                    <a:pt x="878840" y="811784"/>
                    <a:pt x="816356" y="723011"/>
                  </a:cubicBezTo>
                  <a:cubicBezTo>
                    <a:pt x="784860" y="677418"/>
                    <a:pt x="758952" y="628777"/>
                    <a:pt x="738505" y="577215"/>
                  </a:cubicBezTo>
                  <a:cubicBezTo>
                    <a:pt x="805180" y="553847"/>
                    <a:pt x="869061" y="524510"/>
                    <a:pt x="930148" y="489204"/>
                  </a:cubicBezTo>
                  <a:cubicBezTo>
                    <a:pt x="1049274" y="419227"/>
                    <a:pt x="1159510" y="337312"/>
                    <a:pt x="1260983" y="243586"/>
                  </a:cubicBezTo>
                  <a:cubicBezTo>
                    <a:pt x="1342009" y="168656"/>
                    <a:pt x="1415923" y="87630"/>
                    <a:pt x="1482852" y="254"/>
                  </a:cubicBezTo>
                  <a:lnTo>
                    <a:pt x="1426591" y="254"/>
                  </a:lnTo>
                  <a:cubicBezTo>
                    <a:pt x="1420622" y="7620"/>
                    <a:pt x="1414526" y="15113"/>
                    <a:pt x="1408430" y="22352"/>
                  </a:cubicBezTo>
                  <a:cubicBezTo>
                    <a:pt x="1332866" y="113411"/>
                    <a:pt x="1250061" y="197485"/>
                    <a:pt x="1160145" y="274447"/>
                  </a:cubicBezTo>
                  <a:cubicBezTo>
                    <a:pt x="1068325" y="352298"/>
                    <a:pt x="969264" y="419354"/>
                    <a:pt x="862711" y="475488"/>
                  </a:cubicBezTo>
                  <a:cubicBezTo>
                    <a:pt x="817626" y="499237"/>
                    <a:pt x="771017" y="519557"/>
                    <a:pt x="723011" y="536575"/>
                  </a:cubicBezTo>
                  <a:lnTo>
                    <a:pt x="719455" y="527177"/>
                  </a:lnTo>
                  <a:cubicBezTo>
                    <a:pt x="686182" y="434467"/>
                    <a:pt x="664719" y="344170"/>
                    <a:pt x="653288" y="251333"/>
                  </a:cubicBezTo>
                  <a:cubicBezTo>
                    <a:pt x="644271" y="167386"/>
                    <a:pt x="648462" y="83185"/>
                    <a:pt x="662051" y="254"/>
                  </a:cubicBezTo>
                  <a:lnTo>
                    <a:pt x="615442" y="254"/>
                  </a:lnTo>
                  <a:cubicBezTo>
                    <a:pt x="606679" y="57404"/>
                    <a:pt x="602361" y="115316"/>
                    <a:pt x="602742" y="173609"/>
                  </a:cubicBezTo>
                  <a:cubicBezTo>
                    <a:pt x="606553" y="279400"/>
                    <a:pt x="624713" y="382651"/>
                    <a:pt x="657098" y="483362"/>
                  </a:cubicBezTo>
                  <a:lnTo>
                    <a:pt x="678942" y="550418"/>
                  </a:lnTo>
                  <a:cubicBezTo>
                    <a:pt x="631317" y="564515"/>
                    <a:pt x="582676" y="572643"/>
                    <a:pt x="533019" y="575056"/>
                  </a:cubicBezTo>
                  <a:lnTo>
                    <a:pt x="533019" y="575056"/>
                  </a:lnTo>
                  <a:cubicBezTo>
                    <a:pt x="525272" y="575437"/>
                    <a:pt x="517398" y="575691"/>
                    <a:pt x="509652" y="575691"/>
                  </a:cubicBezTo>
                  <a:cubicBezTo>
                    <a:pt x="472694" y="575691"/>
                    <a:pt x="436246" y="570738"/>
                    <a:pt x="400305" y="560705"/>
                  </a:cubicBezTo>
                  <a:cubicBezTo>
                    <a:pt x="356871" y="548640"/>
                    <a:pt x="316611" y="529844"/>
                    <a:pt x="279401" y="504317"/>
                  </a:cubicBezTo>
                  <a:cubicBezTo>
                    <a:pt x="242063" y="475996"/>
                    <a:pt x="209170" y="443103"/>
                    <a:pt x="180976" y="405765"/>
                  </a:cubicBezTo>
                  <a:cubicBezTo>
                    <a:pt x="152782" y="368427"/>
                    <a:pt x="130176" y="327787"/>
                    <a:pt x="113285" y="283972"/>
                  </a:cubicBezTo>
                  <a:cubicBezTo>
                    <a:pt x="76073" y="194310"/>
                    <a:pt x="53848" y="98298"/>
                    <a:pt x="43180" y="0"/>
                  </a:cubicBezTo>
                  <a:close/>
                </a:path>
              </a:pathLst>
            </a:custGeom>
            <a:solidFill>
              <a:srgbClr val="8AB7E2"/>
            </a:solidFill>
          </p:spPr>
          <p:txBody>
            <a:bodyPr/>
            <a:lstStyle/>
            <a:p>
              <a:endParaRPr lang="ko-KR" altLang="en-US"/>
            </a:p>
          </p:txBody>
        </p:sp>
      </p:grpSp>
      <p:sp>
        <p:nvSpPr>
          <p:cNvPr id="22" name="Freeform 22"/>
          <p:cNvSpPr/>
          <p:nvPr/>
        </p:nvSpPr>
        <p:spPr>
          <a:xfrm>
            <a:off x="11104693" y="9570587"/>
            <a:ext cx="3166024" cy="716413"/>
          </a:xfrm>
          <a:custGeom>
            <a:avLst/>
            <a:gdLst/>
            <a:ahLst/>
            <a:cxnLst/>
            <a:rect l="l" t="t" r="r" b="b"/>
            <a:pathLst>
              <a:path w="3166024" h="716413">
                <a:moveTo>
                  <a:pt x="0" y="0"/>
                </a:moveTo>
                <a:lnTo>
                  <a:pt x="3166024" y="0"/>
                </a:lnTo>
                <a:lnTo>
                  <a:pt x="3166024" y="716413"/>
                </a:lnTo>
                <a:lnTo>
                  <a:pt x="0" y="7164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nvGrpSpPr>
          <p:cNvPr id="23" name="Group 23"/>
          <p:cNvGrpSpPr>
            <a:grpSpLocks noChangeAspect="1"/>
          </p:cNvGrpSpPr>
          <p:nvPr/>
        </p:nvGrpSpPr>
        <p:grpSpPr>
          <a:xfrm>
            <a:off x="12301642" y="7052015"/>
            <a:ext cx="104775" cy="104775"/>
            <a:chOff x="0" y="0"/>
            <a:chExt cx="104775" cy="104775"/>
          </a:xfrm>
        </p:grpSpPr>
        <p:sp>
          <p:nvSpPr>
            <p:cNvPr id="24" name="Freeform 24"/>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sp>
        <p:nvSpPr>
          <p:cNvPr id="25" name="Freeform 25"/>
          <p:cNvSpPr/>
          <p:nvPr/>
        </p:nvSpPr>
        <p:spPr>
          <a:xfrm>
            <a:off x="15266975" y="8866270"/>
            <a:ext cx="3021025" cy="1420730"/>
          </a:xfrm>
          <a:custGeom>
            <a:avLst/>
            <a:gdLst/>
            <a:ahLst/>
            <a:cxnLst/>
            <a:rect l="l" t="t" r="r" b="b"/>
            <a:pathLst>
              <a:path w="3021025" h="1420730">
                <a:moveTo>
                  <a:pt x="0" y="0"/>
                </a:moveTo>
                <a:lnTo>
                  <a:pt x="3021025" y="0"/>
                </a:lnTo>
                <a:lnTo>
                  <a:pt x="3021025" y="1420730"/>
                </a:lnTo>
                <a:lnTo>
                  <a:pt x="0" y="14207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26" name="Freeform 26"/>
          <p:cNvSpPr/>
          <p:nvPr/>
        </p:nvSpPr>
        <p:spPr>
          <a:xfrm>
            <a:off x="15276462" y="0"/>
            <a:ext cx="1982714" cy="1072305"/>
          </a:xfrm>
          <a:custGeom>
            <a:avLst/>
            <a:gdLst/>
            <a:ahLst/>
            <a:cxnLst/>
            <a:rect l="l" t="t" r="r" b="b"/>
            <a:pathLst>
              <a:path w="1982714" h="1072305">
                <a:moveTo>
                  <a:pt x="0" y="0"/>
                </a:moveTo>
                <a:lnTo>
                  <a:pt x="1982714" y="0"/>
                </a:lnTo>
                <a:lnTo>
                  <a:pt x="1982714" y="1072305"/>
                </a:lnTo>
                <a:lnTo>
                  <a:pt x="0" y="10723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27" name="Freeform 27"/>
          <p:cNvSpPr/>
          <p:nvPr/>
        </p:nvSpPr>
        <p:spPr>
          <a:xfrm>
            <a:off x="-63503" y="4642923"/>
            <a:ext cx="18414997" cy="629060"/>
          </a:xfrm>
          <a:custGeom>
            <a:avLst/>
            <a:gdLst/>
            <a:ahLst/>
            <a:cxnLst/>
            <a:rect l="l" t="t" r="r" b="b"/>
            <a:pathLst>
              <a:path w="18414997" h="629060">
                <a:moveTo>
                  <a:pt x="0" y="0"/>
                </a:moveTo>
                <a:lnTo>
                  <a:pt x="18414997" y="0"/>
                </a:lnTo>
                <a:lnTo>
                  <a:pt x="18414997" y="629060"/>
                </a:lnTo>
                <a:lnTo>
                  <a:pt x="0" y="6290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ko-KR" altLang="en-US"/>
          </a:p>
        </p:txBody>
      </p:sp>
      <p:sp>
        <p:nvSpPr>
          <p:cNvPr id="28" name="TextBox 28"/>
          <p:cNvSpPr txBox="1"/>
          <p:nvPr/>
        </p:nvSpPr>
        <p:spPr>
          <a:xfrm>
            <a:off x="8092297" y="2042693"/>
            <a:ext cx="2103120" cy="1514475"/>
          </a:xfrm>
          <a:prstGeom prst="rect">
            <a:avLst/>
          </a:prstGeom>
        </p:spPr>
        <p:txBody>
          <a:bodyPr lIns="0" tIns="0" rIns="0" bIns="0" rtlCol="0" anchor="t">
            <a:spAutoFit/>
          </a:bodyPr>
          <a:lstStyle/>
          <a:p>
            <a:pPr algn="l">
              <a:lnSpc>
                <a:spcPts val="12599"/>
              </a:lnSpc>
            </a:pPr>
            <a:r>
              <a:rPr lang="en-US" sz="9000">
                <a:solidFill>
                  <a:srgbClr val="000000"/>
                </a:solidFill>
                <a:ea typeface="Arimo Bold"/>
              </a:rPr>
              <a:t>목차</a:t>
            </a:r>
          </a:p>
        </p:txBody>
      </p:sp>
      <p:sp>
        <p:nvSpPr>
          <p:cNvPr id="29" name="TextBox 29"/>
          <p:cNvSpPr txBox="1"/>
          <p:nvPr/>
        </p:nvSpPr>
        <p:spPr>
          <a:xfrm>
            <a:off x="1031891" y="5286042"/>
            <a:ext cx="1909667" cy="1465898"/>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01</a:t>
            </a:r>
          </a:p>
          <a:p>
            <a:pPr algn="l">
              <a:lnSpc>
                <a:spcPts val="4050"/>
              </a:lnSpc>
            </a:pPr>
            <a:r>
              <a:rPr lang="en-US" sz="2599">
                <a:solidFill>
                  <a:srgbClr val="000000"/>
                </a:solidFill>
                <a:ea typeface="Arimo"/>
              </a:rPr>
              <a:t>프로젝트 개요</a:t>
            </a:r>
          </a:p>
        </p:txBody>
      </p:sp>
      <p:sp>
        <p:nvSpPr>
          <p:cNvPr id="30" name="TextBox 30"/>
          <p:cNvSpPr txBox="1"/>
          <p:nvPr/>
        </p:nvSpPr>
        <p:spPr>
          <a:xfrm>
            <a:off x="4392568" y="5428917"/>
            <a:ext cx="813330" cy="730491"/>
          </a:xfrm>
          <a:prstGeom prst="rect">
            <a:avLst/>
          </a:prstGeom>
        </p:spPr>
        <p:txBody>
          <a:bodyPr lIns="0" tIns="0" rIns="0" bIns="0" rtlCol="0" anchor="t">
            <a:spAutoFit/>
          </a:bodyPr>
          <a:lstStyle/>
          <a:p>
            <a:pPr algn="l">
              <a:lnSpc>
                <a:spcPts val="5404"/>
              </a:lnSpc>
            </a:pPr>
            <a:r>
              <a:rPr lang="en-US" sz="4999">
                <a:solidFill>
                  <a:srgbClr val="000000"/>
                </a:solidFill>
                <a:latin typeface="DM Sans Bold"/>
              </a:rPr>
              <a:t>02</a:t>
            </a:r>
          </a:p>
        </p:txBody>
      </p:sp>
      <p:sp>
        <p:nvSpPr>
          <p:cNvPr id="31" name="TextBox 31"/>
          <p:cNvSpPr txBox="1"/>
          <p:nvPr/>
        </p:nvSpPr>
        <p:spPr>
          <a:xfrm>
            <a:off x="5607339" y="6044698"/>
            <a:ext cx="87487" cy="718909"/>
          </a:xfrm>
          <a:prstGeom prst="rect">
            <a:avLst/>
          </a:prstGeom>
        </p:spPr>
        <p:txBody>
          <a:bodyPr lIns="0" tIns="0" rIns="0" bIns="0" rtlCol="0" anchor="t">
            <a:spAutoFit/>
          </a:bodyPr>
          <a:lstStyle/>
          <a:p>
            <a:pPr algn="l">
              <a:lnSpc>
                <a:spcPts val="6498"/>
              </a:lnSpc>
            </a:pPr>
            <a:r>
              <a:rPr lang="en-US" sz="2599">
                <a:solidFill>
                  <a:srgbClr val="000000"/>
                </a:solidFill>
                <a:latin typeface="DM Sans"/>
              </a:rPr>
              <a:t> </a:t>
            </a:r>
          </a:p>
        </p:txBody>
      </p:sp>
      <p:sp>
        <p:nvSpPr>
          <p:cNvPr id="32" name="TextBox 32"/>
          <p:cNvSpPr txBox="1"/>
          <p:nvPr/>
        </p:nvSpPr>
        <p:spPr>
          <a:xfrm>
            <a:off x="7707106" y="5428917"/>
            <a:ext cx="829199" cy="730491"/>
          </a:xfrm>
          <a:prstGeom prst="rect">
            <a:avLst/>
          </a:prstGeom>
        </p:spPr>
        <p:txBody>
          <a:bodyPr lIns="0" tIns="0" rIns="0" bIns="0" rtlCol="0" anchor="t">
            <a:spAutoFit/>
          </a:bodyPr>
          <a:lstStyle/>
          <a:p>
            <a:pPr algn="l">
              <a:lnSpc>
                <a:spcPts val="5404"/>
              </a:lnSpc>
            </a:pPr>
            <a:r>
              <a:rPr lang="en-US" sz="4999">
                <a:solidFill>
                  <a:srgbClr val="000000"/>
                </a:solidFill>
                <a:latin typeface="DM Sans Bold"/>
              </a:rPr>
              <a:t>03</a:t>
            </a:r>
          </a:p>
        </p:txBody>
      </p:sp>
      <p:sp>
        <p:nvSpPr>
          <p:cNvPr id="33" name="TextBox 33"/>
          <p:cNvSpPr txBox="1"/>
          <p:nvPr/>
        </p:nvSpPr>
        <p:spPr>
          <a:xfrm>
            <a:off x="8618182" y="6044698"/>
            <a:ext cx="87487" cy="718909"/>
          </a:xfrm>
          <a:prstGeom prst="rect">
            <a:avLst/>
          </a:prstGeom>
        </p:spPr>
        <p:txBody>
          <a:bodyPr lIns="0" tIns="0" rIns="0" bIns="0" rtlCol="0" anchor="t">
            <a:spAutoFit/>
          </a:bodyPr>
          <a:lstStyle/>
          <a:p>
            <a:pPr algn="l">
              <a:lnSpc>
                <a:spcPts val="6498"/>
              </a:lnSpc>
            </a:pPr>
            <a:r>
              <a:rPr lang="en-US" sz="2599">
                <a:solidFill>
                  <a:srgbClr val="000000"/>
                </a:solidFill>
                <a:latin typeface="DM Sans"/>
              </a:rPr>
              <a:t> </a:t>
            </a:r>
          </a:p>
        </p:txBody>
      </p:sp>
      <p:sp>
        <p:nvSpPr>
          <p:cNvPr id="34" name="TextBox 34"/>
          <p:cNvSpPr txBox="1"/>
          <p:nvPr/>
        </p:nvSpPr>
        <p:spPr>
          <a:xfrm>
            <a:off x="12015892" y="5286042"/>
            <a:ext cx="1214809" cy="1419349"/>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04</a:t>
            </a:r>
          </a:p>
          <a:p>
            <a:pPr algn="l">
              <a:lnSpc>
                <a:spcPts val="4050"/>
              </a:lnSpc>
            </a:pPr>
            <a:r>
              <a:rPr lang="en-US" sz="2599">
                <a:solidFill>
                  <a:srgbClr val="000000"/>
                </a:solidFill>
                <a:ea typeface="Arimo"/>
              </a:rPr>
              <a:t>기능구현</a:t>
            </a:r>
          </a:p>
        </p:txBody>
      </p:sp>
      <p:sp>
        <p:nvSpPr>
          <p:cNvPr id="35" name="TextBox 35"/>
          <p:cNvSpPr txBox="1"/>
          <p:nvPr/>
        </p:nvSpPr>
        <p:spPr>
          <a:xfrm>
            <a:off x="15641507" y="5286042"/>
            <a:ext cx="911114" cy="1419349"/>
          </a:xfrm>
          <a:prstGeom prst="rect">
            <a:avLst/>
          </a:prstGeom>
        </p:spPr>
        <p:txBody>
          <a:bodyPr lIns="0" tIns="0" rIns="0" bIns="0" rtlCol="0" anchor="t">
            <a:spAutoFit/>
          </a:bodyPr>
          <a:lstStyle/>
          <a:p>
            <a:pPr algn="l">
              <a:lnSpc>
                <a:spcPts val="6999"/>
              </a:lnSpc>
            </a:pPr>
            <a:r>
              <a:rPr lang="en-US" sz="4999">
                <a:solidFill>
                  <a:srgbClr val="000000"/>
                </a:solidFill>
                <a:latin typeface="DM Sans Bold"/>
              </a:rPr>
              <a:t>05</a:t>
            </a:r>
          </a:p>
          <a:p>
            <a:pPr algn="l">
              <a:lnSpc>
                <a:spcPts val="3639"/>
              </a:lnSpc>
            </a:pPr>
            <a:r>
              <a:rPr lang="en-US" sz="2599">
                <a:solidFill>
                  <a:srgbClr val="000000"/>
                </a:solidFill>
                <a:ea typeface="Arimo"/>
              </a:rPr>
              <a:t>마무리</a:t>
            </a:r>
          </a:p>
        </p:txBody>
      </p:sp>
      <p:sp>
        <p:nvSpPr>
          <p:cNvPr id="36" name="TextBox 36"/>
          <p:cNvSpPr txBox="1"/>
          <p:nvPr/>
        </p:nvSpPr>
        <p:spPr>
          <a:xfrm>
            <a:off x="1593123" y="6784362"/>
            <a:ext cx="1302277" cy="1559681"/>
          </a:xfrm>
          <a:prstGeom prst="rect">
            <a:avLst/>
          </a:prstGeom>
        </p:spPr>
        <p:txBody>
          <a:bodyPr lIns="0" tIns="0" rIns="0" bIns="0" rtlCol="0" anchor="t">
            <a:spAutoFit/>
          </a:bodyPr>
          <a:lstStyle/>
          <a:p>
            <a:pPr algn="just">
              <a:lnSpc>
                <a:spcPts val="4050"/>
              </a:lnSpc>
            </a:pPr>
            <a:r>
              <a:rPr lang="en-US" sz="2599">
                <a:solidFill>
                  <a:srgbClr val="000000"/>
                </a:solidFill>
                <a:ea typeface="Arimo"/>
              </a:rPr>
              <a:t>개발환경 업무 분담 개발 일정</a:t>
            </a:r>
          </a:p>
        </p:txBody>
      </p:sp>
      <p:sp>
        <p:nvSpPr>
          <p:cNvPr id="37" name="TextBox 37"/>
          <p:cNvSpPr txBox="1"/>
          <p:nvPr/>
        </p:nvSpPr>
        <p:spPr>
          <a:xfrm>
            <a:off x="4392568" y="6270012"/>
            <a:ext cx="1909667" cy="484432"/>
          </a:xfrm>
          <a:prstGeom prst="rect">
            <a:avLst/>
          </a:prstGeom>
        </p:spPr>
        <p:txBody>
          <a:bodyPr lIns="0" tIns="0" rIns="0" bIns="0" rtlCol="0" anchor="t">
            <a:spAutoFit/>
          </a:bodyPr>
          <a:lstStyle/>
          <a:p>
            <a:pPr algn="l">
              <a:lnSpc>
                <a:spcPts val="4050"/>
              </a:lnSpc>
            </a:pPr>
            <a:r>
              <a:rPr lang="en-US" sz="2599">
                <a:solidFill>
                  <a:srgbClr val="000000"/>
                </a:solidFill>
                <a:ea typeface="Arimo"/>
              </a:rPr>
              <a:t>요구분석</a:t>
            </a:r>
            <a:r>
              <a:rPr lang="en-US" sz="2599">
                <a:solidFill>
                  <a:srgbClr val="000000"/>
                </a:solidFill>
                <a:latin typeface="Arimo"/>
              </a:rPr>
              <a:t> </a:t>
            </a:r>
            <a:r>
              <a:rPr lang="en-US" sz="2599">
                <a:solidFill>
                  <a:srgbClr val="000000"/>
                </a:solidFill>
                <a:ea typeface="Arimo"/>
              </a:rPr>
              <a:t>개요</a:t>
            </a:r>
          </a:p>
        </p:txBody>
      </p:sp>
      <p:sp>
        <p:nvSpPr>
          <p:cNvPr id="38" name="TextBox 38"/>
          <p:cNvSpPr txBox="1"/>
          <p:nvPr/>
        </p:nvSpPr>
        <p:spPr>
          <a:xfrm>
            <a:off x="4953800" y="6784362"/>
            <a:ext cx="1214809" cy="998782"/>
          </a:xfrm>
          <a:prstGeom prst="rect">
            <a:avLst/>
          </a:prstGeom>
        </p:spPr>
        <p:txBody>
          <a:bodyPr lIns="0" tIns="0" rIns="0" bIns="0" rtlCol="0" anchor="t">
            <a:spAutoFit/>
          </a:bodyPr>
          <a:lstStyle/>
          <a:p>
            <a:pPr algn="l">
              <a:lnSpc>
                <a:spcPts val="4050"/>
              </a:lnSpc>
            </a:pPr>
            <a:r>
              <a:rPr lang="en-US" sz="2599">
                <a:solidFill>
                  <a:srgbClr val="000000"/>
                </a:solidFill>
                <a:ea typeface="Arimo"/>
              </a:rPr>
              <a:t>요구분석 순서도</a:t>
            </a:r>
          </a:p>
        </p:txBody>
      </p:sp>
      <p:sp>
        <p:nvSpPr>
          <p:cNvPr id="39" name="TextBox 39"/>
          <p:cNvSpPr txBox="1"/>
          <p:nvPr/>
        </p:nvSpPr>
        <p:spPr>
          <a:xfrm>
            <a:off x="7707106" y="6270012"/>
            <a:ext cx="1605972" cy="484432"/>
          </a:xfrm>
          <a:prstGeom prst="rect">
            <a:avLst/>
          </a:prstGeom>
        </p:spPr>
        <p:txBody>
          <a:bodyPr lIns="0" tIns="0" rIns="0" bIns="0" rtlCol="0" anchor="t">
            <a:spAutoFit/>
          </a:bodyPr>
          <a:lstStyle/>
          <a:p>
            <a:pPr algn="l">
              <a:lnSpc>
                <a:spcPts val="4050"/>
              </a:lnSpc>
            </a:pPr>
            <a:r>
              <a:rPr lang="en-US" sz="2599">
                <a:solidFill>
                  <a:srgbClr val="000000"/>
                </a:solidFill>
                <a:ea typeface="Arimo"/>
              </a:rPr>
              <a:t>데이터</a:t>
            </a:r>
            <a:r>
              <a:rPr lang="en-US" sz="2599">
                <a:solidFill>
                  <a:srgbClr val="000000"/>
                </a:solidFill>
                <a:latin typeface="Arimo"/>
              </a:rPr>
              <a:t> </a:t>
            </a:r>
            <a:r>
              <a:rPr lang="en-US" sz="2599">
                <a:solidFill>
                  <a:srgbClr val="000000"/>
                </a:solidFill>
                <a:ea typeface="Arimo"/>
              </a:rPr>
              <a:t>구조</a:t>
            </a:r>
          </a:p>
        </p:txBody>
      </p:sp>
      <p:sp>
        <p:nvSpPr>
          <p:cNvPr id="40" name="TextBox 40"/>
          <p:cNvSpPr txBox="1"/>
          <p:nvPr/>
        </p:nvSpPr>
        <p:spPr>
          <a:xfrm>
            <a:off x="8268338" y="6731203"/>
            <a:ext cx="1909667" cy="584130"/>
          </a:xfrm>
          <a:prstGeom prst="rect">
            <a:avLst/>
          </a:prstGeom>
        </p:spPr>
        <p:txBody>
          <a:bodyPr lIns="0" tIns="0" rIns="0" bIns="0" rtlCol="0" anchor="t">
            <a:spAutoFit/>
          </a:bodyPr>
          <a:lstStyle/>
          <a:p>
            <a:pPr algn="l">
              <a:lnSpc>
                <a:spcPts val="4050"/>
              </a:lnSpc>
            </a:pPr>
            <a:r>
              <a:rPr lang="en-US" sz="2599">
                <a:solidFill>
                  <a:srgbClr val="000000"/>
                </a:solidFill>
                <a:ea typeface="Arimo"/>
              </a:rPr>
              <a:t>데이터 모델링</a:t>
            </a:r>
          </a:p>
        </p:txBody>
      </p:sp>
      <p:sp>
        <p:nvSpPr>
          <p:cNvPr id="41" name="TextBox 41"/>
          <p:cNvSpPr txBox="1"/>
          <p:nvPr/>
        </p:nvSpPr>
        <p:spPr>
          <a:xfrm>
            <a:off x="12577124" y="6731203"/>
            <a:ext cx="1605972" cy="584130"/>
          </a:xfrm>
          <a:prstGeom prst="rect">
            <a:avLst/>
          </a:prstGeom>
        </p:spPr>
        <p:txBody>
          <a:bodyPr lIns="0" tIns="0" rIns="0" bIns="0" rtlCol="0" anchor="t">
            <a:spAutoFit/>
          </a:bodyPr>
          <a:lstStyle/>
          <a:p>
            <a:pPr algn="l">
              <a:lnSpc>
                <a:spcPts val="4050"/>
              </a:lnSpc>
            </a:pPr>
            <a:r>
              <a:rPr lang="en-US" sz="2599">
                <a:solidFill>
                  <a:srgbClr val="000000"/>
                </a:solidFill>
                <a:ea typeface="Arimo"/>
              </a:rPr>
              <a:t>페이지 설명</a:t>
            </a:r>
          </a:p>
        </p:txBody>
      </p:sp>
      <p:sp>
        <p:nvSpPr>
          <p:cNvPr id="42" name="TextBox 42"/>
          <p:cNvSpPr txBox="1"/>
          <p:nvPr/>
        </p:nvSpPr>
        <p:spPr>
          <a:xfrm>
            <a:off x="10177977" y="6825748"/>
            <a:ext cx="944766" cy="452209"/>
          </a:xfrm>
          <a:prstGeom prst="rect">
            <a:avLst/>
          </a:prstGeom>
        </p:spPr>
        <p:txBody>
          <a:bodyPr lIns="0" tIns="0" rIns="0" bIns="0" rtlCol="0" anchor="t">
            <a:spAutoFit/>
          </a:bodyPr>
          <a:lstStyle/>
          <a:p>
            <a:pPr algn="l">
              <a:lnSpc>
                <a:spcPts val="3639"/>
              </a:lnSpc>
            </a:pPr>
            <a:r>
              <a:rPr lang="en-US" sz="2599">
                <a:solidFill>
                  <a:srgbClr val="000000"/>
                </a:solidFill>
                <a:latin typeface="DM Sans"/>
              </a:rPr>
              <a:t> (ERD)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5186515" y="2359771"/>
            <a:ext cx="3724275" cy="5572125"/>
          </a:xfrm>
          <a:custGeom>
            <a:avLst/>
            <a:gdLst/>
            <a:ahLst/>
            <a:cxnLst/>
            <a:rect l="l" t="t" r="r" b="b"/>
            <a:pathLst>
              <a:path w="3724275" h="5572125">
                <a:moveTo>
                  <a:pt x="0" y="0"/>
                </a:moveTo>
                <a:lnTo>
                  <a:pt x="3724275" y="0"/>
                </a:lnTo>
                <a:lnTo>
                  <a:pt x="3724275" y="5572125"/>
                </a:lnTo>
                <a:lnTo>
                  <a:pt x="0" y="5572125"/>
                </a:lnTo>
                <a:lnTo>
                  <a:pt x="0" y="0"/>
                </a:lnTo>
                <a:close/>
              </a:path>
            </a:pathLst>
          </a:custGeom>
          <a:blipFill>
            <a:blip r:embed="rId3"/>
            <a:stretch>
              <a:fillRect l="-75156" r="-75227"/>
            </a:stretch>
          </a:blipFill>
        </p:spPr>
        <p:txBody>
          <a:bodyPr/>
          <a:lstStyle/>
          <a:p>
            <a:endParaRPr lang="ko-KR" altLang="en-US"/>
          </a:p>
        </p:txBody>
      </p:sp>
      <p:sp>
        <p:nvSpPr>
          <p:cNvPr id="4" name="Freeform 4"/>
          <p:cNvSpPr/>
          <p:nvPr/>
        </p:nvSpPr>
        <p:spPr>
          <a:xfrm>
            <a:off x="1028700" y="2359771"/>
            <a:ext cx="3724275" cy="5572125"/>
          </a:xfrm>
          <a:custGeom>
            <a:avLst/>
            <a:gdLst/>
            <a:ahLst/>
            <a:cxnLst/>
            <a:rect l="l" t="t" r="r" b="b"/>
            <a:pathLst>
              <a:path w="3724275" h="5572125">
                <a:moveTo>
                  <a:pt x="0" y="0"/>
                </a:moveTo>
                <a:lnTo>
                  <a:pt x="3724275" y="0"/>
                </a:lnTo>
                <a:lnTo>
                  <a:pt x="3724275" y="5572125"/>
                </a:lnTo>
                <a:lnTo>
                  <a:pt x="0" y="5572125"/>
                </a:lnTo>
                <a:lnTo>
                  <a:pt x="0" y="0"/>
                </a:lnTo>
                <a:close/>
              </a:path>
            </a:pathLst>
          </a:custGeom>
          <a:blipFill>
            <a:blip r:embed="rId4"/>
            <a:stretch>
              <a:fillRect l="-75156" r="-75227"/>
            </a:stretch>
          </a:blipFill>
        </p:spPr>
        <p:txBody>
          <a:bodyPr/>
          <a:lstStyle/>
          <a:p>
            <a:endParaRPr lang="ko-KR" altLang="en-US"/>
          </a:p>
        </p:txBody>
      </p:sp>
      <p:sp>
        <p:nvSpPr>
          <p:cNvPr id="5" name="Freeform 5"/>
          <p:cNvSpPr/>
          <p:nvPr/>
        </p:nvSpPr>
        <p:spPr>
          <a:xfrm>
            <a:off x="9359713" y="2359771"/>
            <a:ext cx="3724275" cy="5572125"/>
          </a:xfrm>
          <a:custGeom>
            <a:avLst/>
            <a:gdLst/>
            <a:ahLst/>
            <a:cxnLst/>
            <a:rect l="l" t="t" r="r" b="b"/>
            <a:pathLst>
              <a:path w="3724275" h="5572125">
                <a:moveTo>
                  <a:pt x="0" y="0"/>
                </a:moveTo>
                <a:lnTo>
                  <a:pt x="3724275" y="0"/>
                </a:lnTo>
                <a:lnTo>
                  <a:pt x="3724275" y="5572125"/>
                </a:lnTo>
                <a:lnTo>
                  <a:pt x="0" y="5572125"/>
                </a:lnTo>
                <a:lnTo>
                  <a:pt x="0" y="0"/>
                </a:lnTo>
                <a:close/>
              </a:path>
            </a:pathLst>
          </a:custGeom>
          <a:blipFill>
            <a:blip r:embed="rId5"/>
            <a:stretch>
              <a:fillRect l="-75156" r="-75227"/>
            </a:stretch>
          </a:blipFill>
        </p:spPr>
        <p:txBody>
          <a:bodyPr/>
          <a:lstStyle/>
          <a:p>
            <a:endParaRPr lang="ko-KR" altLang="en-US"/>
          </a:p>
        </p:txBody>
      </p:sp>
      <p:sp>
        <p:nvSpPr>
          <p:cNvPr id="6" name="Freeform 6"/>
          <p:cNvSpPr/>
          <p:nvPr/>
        </p:nvSpPr>
        <p:spPr>
          <a:xfrm>
            <a:off x="13532920" y="2359771"/>
            <a:ext cx="3724275" cy="5572125"/>
          </a:xfrm>
          <a:custGeom>
            <a:avLst/>
            <a:gdLst/>
            <a:ahLst/>
            <a:cxnLst/>
            <a:rect l="l" t="t" r="r" b="b"/>
            <a:pathLst>
              <a:path w="3724275" h="5572125">
                <a:moveTo>
                  <a:pt x="0" y="0"/>
                </a:moveTo>
                <a:lnTo>
                  <a:pt x="3724275" y="0"/>
                </a:lnTo>
                <a:lnTo>
                  <a:pt x="3724275" y="5572125"/>
                </a:lnTo>
                <a:lnTo>
                  <a:pt x="0" y="5572125"/>
                </a:lnTo>
                <a:lnTo>
                  <a:pt x="0" y="0"/>
                </a:lnTo>
                <a:close/>
              </a:path>
            </a:pathLst>
          </a:custGeom>
          <a:blipFill>
            <a:blip r:embed="rId6"/>
            <a:stretch>
              <a:fillRect l="-74034" r="-76349"/>
            </a:stretch>
          </a:blipFill>
        </p:spPr>
        <p:txBody>
          <a:bodyPr/>
          <a:lstStyle/>
          <a:p>
            <a:endParaRPr lang="ko-KR" altLang="en-US"/>
          </a:p>
        </p:txBody>
      </p:sp>
      <p:grpSp>
        <p:nvGrpSpPr>
          <p:cNvPr id="7" name="Group 7"/>
          <p:cNvGrpSpPr>
            <a:grpSpLocks noChangeAspect="1"/>
          </p:cNvGrpSpPr>
          <p:nvPr/>
        </p:nvGrpSpPr>
        <p:grpSpPr>
          <a:xfrm>
            <a:off x="-2192607" y="2676277"/>
            <a:ext cx="2462136" cy="1112701"/>
            <a:chOff x="0" y="0"/>
            <a:chExt cx="2462136" cy="1112698"/>
          </a:xfrm>
        </p:grpSpPr>
        <p:sp>
          <p:nvSpPr>
            <p:cNvPr id="8" name="Freeform 8"/>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1809969" y="4224385"/>
            <a:ext cx="2768917" cy="1924612"/>
            <a:chOff x="0" y="0"/>
            <a:chExt cx="2768918" cy="1924609"/>
          </a:xfrm>
        </p:grpSpPr>
        <p:sp>
          <p:nvSpPr>
            <p:cNvPr id="10" name="Freeform 10"/>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11" name="Freeform 11"/>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12" name="Group 12"/>
          <p:cNvGrpSpPr>
            <a:grpSpLocks noChangeAspect="1"/>
          </p:cNvGrpSpPr>
          <p:nvPr/>
        </p:nvGrpSpPr>
        <p:grpSpPr>
          <a:xfrm>
            <a:off x="-358340" y="6686645"/>
            <a:ext cx="705221" cy="710775"/>
            <a:chOff x="0" y="0"/>
            <a:chExt cx="705218" cy="710781"/>
          </a:xfrm>
        </p:grpSpPr>
        <p:sp>
          <p:nvSpPr>
            <p:cNvPr id="13" name="Freeform 13"/>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4" name="Freeform 14"/>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15" name="Freeform 15"/>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nvGrpSpPr>
          <p:cNvPr id="16" name="Group 16"/>
          <p:cNvGrpSpPr>
            <a:grpSpLocks noChangeAspect="1"/>
          </p:cNvGrpSpPr>
          <p:nvPr/>
        </p:nvGrpSpPr>
        <p:grpSpPr>
          <a:xfrm>
            <a:off x="6033983" y="9259281"/>
            <a:ext cx="3053039" cy="749570"/>
            <a:chOff x="0" y="0"/>
            <a:chExt cx="3053042" cy="749567"/>
          </a:xfrm>
        </p:grpSpPr>
        <p:sp>
          <p:nvSpPr>
            <p:cNvPr id="17" name="Freeform 17"/>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8" name="Freeform 18"/>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grpSp>
        <p:nvGrpSpPr>
          <p:cNvPr id="19" name="Group 19"/>
          <p:cNvGrpSpPr>
            <a:grpSpLocks noChangeAspect="1"/>
          </p:cNvGrpSpPr>
          <p:nvPr/>
        </p:nvGrpSpPr>
        <p:grpSpPr>
          <a:xfrm>
            <a:off x="17355750" y="2914507"/>
            <a:ext cx="932250" cy="2138858"/>
            <a:chOff x="0" y="0"/>
            <a:chExt cx="932244" cy="2138858"/>
          </a:xfrm>
        </p:grpSpPr>
        <p:sp>
          <p:nvSpPr>
            <p:cNvPr id="20" name="Freeform 20"/>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1" name="Freeform 21"/>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22" name="TextBox 22"/>
          <p:cNvSpPr txBox="1"/>
          <p:nvPr/>
        </p:nvSpPr>
        <p:spPr>
          <a:xfrm>
            <a:off x="14050747" y="539572"/>
            <a:ext cx="2894838" cy="629412"/>
          </a:xfrm>
          <a:prstGeom prst="rect">
            <a:avLst/>
          </a:prstGeom>
        </p:spPr>
        <p:txBody>
          <a:bodyPr lIns="0" tIns="0" rIns="0" bIns="0" rtlCol="0" anchor="t">
            <a:spAutoFit/>
          </a:bodyPr>
          <a:lstStyle/>
          <a:p>
            <a:pPr algn="l">
              <a:lnSpc>
                <a:spcPts val="4200"/>
              </a:lnSpc>
            </a:pPr>
            <a:r>
              <a:rPr lang="en-US" sz="3000">
                <a:solidFill>
                  <a:srgbClr val="000000"/>
                </a:solidFill>
                <a:ea typeface="Arimo Bold"/>
              </a:rPr>
              <a:t>회원가입 중복검사</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028700" y="1853003"/>
            <a:ext cx="4352925" cy="3609975"/>
          </a:xfrm>
          <a:custGeom>
            <a:avLst/>
            <a:gdLst/>
            <a:ahLst/>
            <a:cxnLst/>
            <a:rect l="l" t="t" r="r" b="b"/>
            <a:pathLst>
              <a:path w="4352925" h="3609975">
                <a:moveTo>
                  <a:pt x="0" y="0"/>
                </a:moveTo>
                <a:lnTo>
                  <a:pt x="4352925" y="0"/>
                </a:lnTo>
                <a:lnTo>
                  <a:pt x="4352925" y="3609975"/>
                </a:lnTo>
                <a:lnTo>
                  <a:pt x="0" y="3609975"/>
                </a:lnTo>
                <a:lnTo>
                  <a:pt x="0" y="0"/>
                </a:lnTo>
                <a:close/>
              </a:path>
            </a:pathLst>
          </a:custGeom>
          <a:blipFill>
            <a:blip r:embed="rId3"/>
            <a:stretch>
              <a:fillRect l="-90170" t="-13879" r="-87291" b="-85856"/>
            </a:stretch>
          </a:blipFill>
        </p:spPr>
        <p:txBody>
          <a:bodyPr/>
          <a:lstStyle/>
          <a:p>
            <a:endParaRPr lang="ko-KR" altLang="en-US"/>
          </a:p>
        </p:txBody>
      </p:sp>
      <p:sp>
        <p:nvSpPr>
          <p:cNvPr id="4" name="Freeform 4"/>
          <p:cNvSpPr/>
          <p:nvPr/>
        </p:nvSpPr>
        <p:spPr>
          <a:xfrm>
            <a:off x="6383998" y="1853003"/>
            <a:ext cx="4352925" cy="3609975"/>
          </a:xfrm>
          <a:custGeom>
            <a:avLst/>
            <a:gdLst/>
            <a:ahLst/>
            <a:cxnLst/>
            <a:rect l="l" t="t" r="r" b="b"/>
            <a:pathLst>
              <a:path w="4352925" h="3609975">
                <a:moveTo>
                  <a:pt x="0" y="0"/>
                </a:moveTo>
                <a:lnTo>
                  <a:pt x="4352925" y="0"/>
                </a:lnTo>
                <a:lnTo>
                  <a:pt x="4352925" y="3609975"/>
                </a:lnTo>
                <a:lnTo>
                  <a:pt x="0" y="3609975"/>
                </a:lnTo>
                <a:lnTo>
                  <a:pt x="0" y="0"/>
                </a:lnTo>
                <a:close/>
              </a:path>
            </a:pathLst>
          </a:custGeom>
          <a:blipFill>
            <a:blip r:embed="rId4"/>
            <a:stretch>
              <a:fillRect l="-88691" t="-15064" r="-88769" b="-84671"/>
            </a:stretch>
          </a:blipFill>
        </p:spPr>
        <p:txBody>
          <a:bodyPr/>
          <a:lstStyle/>
          <a:p>
            <a:endParaRPr lang="ko-KR" altLang="en-US"/>
          </a:p>
        </p:txBody>
      </p:sp>
      <p:sp>
        <p:nvSpPr>
          <p:cNvPr id="5" name="Freeform 5"/>
          <p:cNvSpPr/>
          <p:nvPr/>
        </p:nvSpPr>
        <p:spPr>
          <a:xfrm>
            <a:off x="12321769" y="5644534"/>
            <a:ext cx="4352925" cy="3609975"/>
          </a:xfrm>
          <a:custGeom>
            <a:avLst/>
            <a:gdLst/>
            <a:ahLst/>
            <a:cxnLst/>
            <a:rect l="l" t="t" r="r" b="b"/>
            <a:pathLst>
              <a:path w="4352925" h="3609975">
                <a:moveTo>
                  <a:pt x="0" y="0"/>
                </a:moveTo>
                <a:lnTo>
                  <a:pt x="4352925" y="0"/>
                </a:lnTo>
                <a:lnTo>
                  <a:pt x="4352925" y="3609975"/>
                </a:lnTo>
                <a:lnTo>
                  <a:pt x="0" y="3609975"/>
                </a:lnTo>
                <a:lnTo>
                  <a:pt x="0" y="0"/>
                </a:lnTo>
                <a:close/>
              </a:path>
            </a:pathLst>
          </a:custGeom>
          <a:blipFill>
            <a:blip r:embed="rId5"/>
            <a:stretch>
              <a:fillRect l="-55493" t="-12039" r="-55447" b="-39939"/>
            </a:stretch>
          </a:blipFill>
        </p:spPr>
        <p:txBody>
          <a:bodyPr/>
          <a:lstStyle/>
          <a:p>
            <a:endParaRPr lang="ko-KR" altLang="en-US"/>
          </a:p>
        </p:txBody>
      </p:sp>
      <p:sp>
        <p:nvSpPr>
          <p:cNvPr id="6" name="Freeform 6"/>
          <p:cNvSpPr/>
          <p:nvPr/>
        </p:nvSpPr>
        <p:spPr>
          <a:xfrm>
            <a:off x="12321769" y="1853003"/>
            <a:ext cx="4352925" cy="3609975"/>
          </a:xfrm>
          <a:custGeom>
            <a:avLst/>
            <a:gdLst/>
            <a:ahLst/>
            <a:cxnLst/>
            <a:rect l="l" t="t" r="r" b="b"/>
            <a:pathLst>
              <a:path w="4352925" h="3609975">
                <a:moveTo>
                  <a:pt x="0" y="0"/>
                </a:moveTo>
                <a:lnTo>
                  <a:pt x="4352925" y="0"/>
                </a:lnTo>
                <a:lnTo>
                  <a:pt x="4352925" y="3609975"/>
                </a:lnTo>
                <a:lnTo>
                  <a:pt x="0" y="3609975"/>
                </a:lnTo>
                <a:lnTo>
                  <a:pt x="0" y="0"/>
                </a:lnTo>
                <a:close/>
              </a:path>
            </a:pathLst>
          </a:custGeom>
          <a:blipFill>
            <a:blip r:embed="rId6"/>
            <a:stretch>
              <a:fillRect l="-88691" t="-13989" r="-88769" b="-85746"/>
            </a:stretch>
          </a:blipFill>
        </p:spPr>
        <p:txBody>
          <a:bodyPr/>
          <a:lstStyle/>
          <a:p>
            <a:endParaRPr lang="ko-KR" altLang="en-US"/>
          </a:p>
        </p:txBody>
      </p:sp>
      <p:sp>
        <p:nvSpPr>
          <p:cNvPr id="7" name="Freeform 7"/>
          <p:cNvSpPr/>
          <p:nvPr/>
        </p:nvSpPr>
        <p:spPr>
          <a:xfrm>
            <a:off x="3058554" y="5999626"/>
            <a:ext cx="7677150" cy="2905125"/>
          </a:xfrm>
          <a:custGeom>
            <a:avLst/>
            <a:gdLst/>
            <a:ahLst/>
            <a:cxnLst/>
            <a:rect l="l" t="t" r="r" b="b"/>
            <a:pathLst>
              <a:path w="7677150" h="2905125">
                <a:moveTo>
                  <a:pt x="0" y="0"/>
                </a:moveTo>
                <a:lnTo>
                  <a:pt x="7677150" y="0"/>
                </a:lnTo>
                <a:lnTo>
                  <a:pt x="7677150" y="2905125"/>
                </a:lnTo>
                <a:lnTo>
                  <a:pt x="0" y="2905125"/>
                </a:lnTo>
                <a:lnTo>
                  <a:pt x="0" y="0"/>
                </a:lnTo>
                <a:close/>
              </a:path>
            </a:pathLst>
          </a:custGeom>
          <a:blipFill>
            <a:blip r:embed="rId7"/>
            <a:stretch>
              <a:fillRect t="-18793" r="-57320" b="-129402"/>
            </a:stretch>
          </a:blipFill>
        </p:spPr>
        <p:txBody>
          <a:bodyPr/>
          <a:lstStyle/>
          <a:p>
            <a:endParaRPr lang="ko-KR" altLang="en-US"/>
          </a:p>
        </p:txBody>
      </p:sp>
      <p:grpSp>
        <p:nvGrpSpPr>
          <p:cNvPr id="8" name="Group 8"/>
          <p:cNvGrpSpPr>
            <a:grpSpLocks noChangeAspect="1"/>
          </p:cNvGrpSpPr>
          <p:nvPr/>
        </p:nvGrpSpPr>
        <p:grpSpPr>
          <a:xfrm>
            <a:off x="-2192607" y="2676277"/>
            <a:ext cx="2462136" cy="1112701"/>
            <a:chOff x="0" y="0"/>
            <a:chExt cx="2462136" cy="1112698"/>
          </a:xfrm>
        </p:grpSpPr>
        <p:sp>
          <p:nvSpPr>
            <p:cNvPr id="9" name="Freeform 9"/>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1" name="Freeform 11"/>
          <p:cNvSpPr/>
          <p:nvPr/>
        </p:nvSpPr>
        <p:spPr>
          <a:xfrm>
            <a:off x="-1809969" y="4224385"/>
            <a:ext cx="5737527" cy="3236538"/>
          </a:xfrm>
          <a:custGeom>
            <a:avLst/>
            <a:gdLst/>
            <a:ahLst/>
            <a:cxnLst/>
            <a:rect l="l" t="t" r="r" b="b"/>
            <a:pathLst>
              <a:path w="5737527" h="3236538">
                <a:moveTo>
                  <a:pt x="0" y="0"/>
                </a:moveTo>
                <a:lnTo>
                  <a:pt x="5737527" y="0"/>
                </a:lnTo>
                <a:lnTo>
                  <a:pt x="5737527" y="3236538"/>
                </a:lnTo>
                <a:lnTo>
                  <a:pt x="0" y="32365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2" name="Freeform 12"/>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grpSp>
        <p:nvGrpSpPr>
          <p:cNvPr id="13" name="Group 13"/>
          <p:cNvGrpSpPr>
            <a:grpSpLocks noChangeAspect="1"/>
          </p:cNvGrpSpPr>
          <p:nvPr/>
        </p:nvGrpSpPr>
        <p:grpSpPr>
          <a:xfrm>
            <a:off x="6033983" y="9259281"/>
            <a:ext cx="3053039" cy="749570"/>
            <a:chOff x="0" y="0"/>
            <a:chExt cx="3053042" cy="749567"/>
          </a:xfrm>
        </p:grpSpPr>
        <p:sp>
          <p:nvSpPr>
            <p:cNvPr id="14" name="Freeform 14"/>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5" name="Freeform 15"/>
          <p:cNvSpPr/>
          <p:nvPr/>
        </p:nvSpPr>
        <p:spPr>
          <a:xfrm>
            <a:off x="4773158" y="-63503"/>
            <a:ext cx="3009738" cy="1409938"/>
          </a:xfrm>
          <a:custGeom>
            <a:avLst/>
            <a:gdLst/>
            <a:ahLst/>
            <a:cxnLst/>
            <a:rect l="l" t="t" r="r" b="b"/>
            <a:pathLst>
              <a:path w="3009738" h="1409938">
                <a:moveTo>
                  <a:pt x="0" y="0"/>
                </a:moveTo>
                <a:lnTo>
                  <a:pt x="3009739" y="0"/>
                </a:lnTo>
                <a:lnTo>
                  <a:pt x="3009739" y="1409938"/>
                </a:lnTo>
                <a:lnTo>
                  <a:pt x="0" y="14099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ko-KR" altLang="en-US"/>
          </a:p>
        </p:txBody>
      </p:sp>
      <p:sp>
        <p:nvSpPr>
          <p:cNvPr id="16" name="Freeform 16"/>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ko-KR" altLang="en-US"/>
          </a:p>
        </p:txBody>
      </p:sp>
      <p:grpSp>
        <p:nvGrpSpPr>
          <p:cNvPr id="17" name="Group 17"/>
          <p:cNvGrpSpPr>
            <a:grpSpLocks noChangeAspect="1"/>
          </p:cNvGrpSpPr>
          <p:nvPr/>
        </p:nvGrpSpPr>
        <p:grpSpPr>
          <a:xfrm>
            <a:off x="10672296" y="5063538"/>
            <a:ext cx="1441914" cy="916857"/>
            <a:chOff x="0" y="0"/>
            <a:chExt cx="1441920" cy="916864"/>
          </a:xfrm>
        </p:grpSpPr>
        <p:sp>
          <p:nvSpPr>
            <p:cNvPr id="18" name="Freeform 18"/>
            <p:cNvSpPr/>
            <p:nvPr/>
          </p:nvSpPr>
          <p:spPr>
            <a:xfrm>
              <a:off x="148082" y="63500"/>
              <a:ext cx="1230376" cy="732282"/>
            </a:xfrm>
            <a:custGeom>
              <a:avLst/>
              <a:gdLst/>
              <a:ahLst/>
              <a:cxnLst/>
              <a:rect l="l" t="t" r="r" b="b"/>
              <a:pathLst>
                <a:path w="1230376" h="732282">
                  <a:moveTo>
                    <a:pt x="1230376" y="33020"/>
                  </a:moveTo>
                  <a:lnTo>
                    <a:pt x="19050" y="732282"/>
                  </a:lnTo>
                  <a:lnTo>
                    <a:pt x="0" y="699262"/>
                  </a:lnTo>
                  <a:lnTo>
                    <a:pt x="1211326" y="0"/>
                  </a:lnTo>
                  <a:close/>
                </a:path>
              </a:pathLst>
            </a:custGeom>
            <a:solidFill>
              <a:srgbClr val="000000"/>
            </a:solidFill>
          </p:spPr>
          <p:txBody>
            <a:bodyPr/>
            <a:lstStyle/>
            <a:p>
              <a:endParaRPr lang="ko-KR" altLang="en-US"/>
            </a:p>
          </p:txBody>
        </p:sp>
        <p:sp>
          <p:nvSpPr>
            <p:cNvPr id="19" name="Freeform 19"/>
            <p:cNvSpPr/>
            <p:nvPr/>
          </p:nvSpPr>
          <p:spPr>
            <a:xfrm>
              <a:off x="83312" y="734568"/>
              <a:ext cx="94615" cy="99060"/>
            </a:xfrm>
            <a:custGeom>
              <a:avLst/>
              <a:gdLst/>
              <a:ahLst/>
              <a:cxnLst/>
              <a:rect l="l" t="t" r="r" b="b"/>
              <a:pathLst>
                <a:path w="94615" h="99060">
                  <a:moveTo>
                    <a:pt x="94615" y="99060"/>
                  </a:moveTo>
                  <a:lnTo>
                    <a:pt x="0" y="87630"/>
                  </a:lnTo>
                  <a:lnTo>
                    <a:pt x="37465" y="0"/>
                  </a:lnTo>
                  <a:lnTo>
                    <a:pt x="94615" y="98933"/>
                  </a:lnTo>
                  <a:close/>
                </a:path>
              </a:pathLst>
            </a:custGeom>
            <a:solidFill>
              <a:srgbClr val="000000"/>
            </a:solidFill>
          </p:spPr>
          <p:txBody>
            <a:bodyPr/>
            <a:lstStyle/>
            <a:p>
              <a:endParaRPr lang="ko-KR" altLang="en-US"/>
            </a:p>
          </p:txBody>
        </p:sp>
        <p:sp>
          <p:nvSpPr>
            <p:cNvPr id="20" name="Freeform 20"/>
            <p:cNvSpPr/>
            <p:nvPr/>
          </p:nvSpPr>
          <p:spPr>
            <a:xfrm>
              <a:off x="63500" y="715518"/>
              <a:ext cx="134366" cy="137922"/>
            </a:xfrm>
            <a:custGeom>
              <a:avLst/>
              <a:gdLst/>
              <a:ahLst/>
              <a:cxnLst/>
              <a:rect l="l" t="t" r="r" b="b"/>
              <a:pathLst>
                <a:path w="134366" h="137922">
                  <a:moveTo>
                    <a:pt x="112141" y="137033"/>
                  </a:moveTo>
                  <a:lnTo>
                    <a:pt x="17526" y="125603"/>
                  </a:lnTo>
                  <a:cubicBezTo>
                    <a:pt x="11557" y="124841"/>
                    <a:pt x="6350" y="121412"/>
                    <a:pt x="3302" y="116205"/>
                  </a:cubicBezTo>
                  <a:lnTo>
                    <a:pt x="0" y="104648"/>
                  </a:lnTo>
                  <a:lnTo>
                    <a:pt x="39751" y="11557"/>
                  </a:lnTo>
                  <a:cubicBezTo>
                    <a:pt x="42545" y="4953"/>
                    <a:pt x="48895" y="508"/>
                    <a:pt x="56134" y="0"/>
                  </a:cubicBezTo>
                  <a:lnTo>
                    <a:pt x="70104" y="3302"/>
                  </a:lnTo>
                  <a:lnTo>
                    <a:pt x="130810" y="108585"/>
                  </a:lnTo>
                  <a:cubicBezTo>
                    <a:pt x="134366" y="114808"/>
                    <a:pt x="134239" y="122555"/>
                    <a:pt x="130175" y="128651"/>
                  </a:cubicBezTo>
                  <a:lnTo>
                    <a:pt x="119126" y="137922"/>
                  </a:lnTo>
                  <a:lnTo>
                    <a:pt x="112014" y="137033"/>
                  </a:lnTo>
                  <a:moveTo>
                    <a:pt x="116586" y="99187"/>
                  </a:moveTo>
                  <a:lnTo>
                    <a:pt x="114300" y="118110"/>
                  </a:lnTo>
                  <a:lnTo>
                    <a:pt x="97790" y="127635"/>
                  </a:lnTo>
                  <a:lnTo>
                    <a:pt x="40640" y="28702"/>
                  </a:lnTo>
                  <a:lnTo>
                    <a:pt x="57150" y="19177"/>
                  </a:lnTo>
                  <a:lnTo>
                    <a:pt x="74676" y="26670"/>
                  </a:lnTo>
                  <a:lnTo>
                    <a:pt x="37211" y="114300"/>
                  </a:lnTo>
                  <a:lnTo>
                    <a:pt x="19685" y="106807"/>
                  </a:lnTo>
                  <a:lnTo>
                    <a:pt x="21971" y="87884"/>
                  </a:lnTo>
                  <a:lnTo>
                    <a:pt x="116586" y="99314"/>
                  </a:lnTo>
                  <a:close/>
                </a:path>
              </a:pathLst>
            </a:custGeom>
            <a:solidFill>
              <a:srgbClr val="000000"/>
            </a:solidFill>
          </p:spPr>
          <p:txBody>
            <a:bodyPr/>
            <a:lstStyle/>
            <a:p>
              <a:endParaRPr lang="ko-KR" altLang="en-US"/>
            </a:p>
          </p:txBody>
        </p:sp>
      </p:grpSp>
      <p:sp>
        <p:nvSpPr>
          <p:cNvPr id="21" name="Freeform 21"/>
          <p:cNvSpPr/>
          <p:nvPr/>
        </p:nvSpPr>
        <p:spPr>
          <a:xfrm>
            <a:off x="10990402" y="3538014"/>
            <a:ext cx="1114396" cy="281835"/>
          </a:xfrm>
          <a:custGeom>
            <a:avLst/>
            <a:gdLst/>
            <a:ahLst/>
            <a:cxnLst/>
            <a:rect l="l" t="t" r="r" b="b"/>
            <a:pathLst>
              <a:path w="1114396" h="281835">
                <a:moveTo>
                  <a:pt x="0" y="0"/>
                </a:moveTo>
                <a:lnTo>
                  <a:pt x="1114397" y="0"/>
                </a:lnTo>
                <a:lnTo>
                  <a:pt x="1114397" y="281835"/>
                </a:lnTo>
                <a:lnTo>
                  <a:pt x="0" y="28183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grpSp>
        <p:nvGrpSpPr>
          <p:cNvPr id="22" name="Group 22"/>
          <p:cNvGrpSpPr>
            <a:grpSpLocks noChangeAspect="1"/>
          </p:cNvGrpSpPr>
          <p:nvPr/>
        </p:nvGrpSpPr>
        <p:grpSpPr>
          <a:xfrm>
            <a:off x="10990402" y="7329554"/>
            <a:ext cx="1114396" cy="281835"/>
            <a:chOff x="0" y="0"/>
            <a:chExt cx="1114400" cy="281826"/>
          </a:xfrm>
        </p:grpSpPr>
        <p:sp>
          <p:nvSpPr>
            <p:cNvPr id="23" name="Freeform 23"/>
            <p:cNvSpPr/>
            <p:nvPr/>
          </p:nvSpPr>
          <p:spPr>
            <a:xfrm>
              <a:off x="63500" y="121920"/>
              <a:ext cx="882650" cy="38100"/>
            </a:xfrm>
            <a:custGeom>
              <a:avLst/>
              <a:gdLst/>
              <a:ahLst/>
              <a:cxnLst/>
              <a:rect l="l" t="t" r="r" b="b"/>
              <a:pathLst>
                <a:path w="882650" h="38100">
                  <a:moveTo>
                    <a:pt x="0" y="0"/>
                  </a:moveTo>
                  <a:lnTo>
                    <a:pt x="882650" y="0"/>
                  </a:lnTo>
                  <a:lnTo>
                    <a:pt x="882650" y="38100"/>
                  </a:lnTo>
                  <a:lnTo>
                    <a:pt x="0" y="38100"/>
                  </a:lnTo>
                  <a:close/>
                </a:path>
              </a:pathLst>
            </a:custGeom>
            <a:solidFill>
              <a:srgbClr val="000000"/>
            </a:solidFill>
          </p:spPr>
          <p:txBody>
            <a:bodyPr/>
            <a:lstStyle/>
            <a:p>
              <a:endParaRPr lang="ko-KR" altLang="en-US"/>
            </a:p>
          </p:txBody>
        </p:sp>
        <p:sp>
          <p:nvSpPr>
            <p:cNvPr id="24" name="Freeform 24"/>
            <p:cNvSpPr/>
            <p:nvPr/>
          </p:nvSpPr>
          <p:spPr>
            <a:xfrm>
              <a:off x="955675" y="83820"/>
              <a:ext cx="76200" cy="114300"/>
            </a:xfrm>
            <a:custGeom>
              <a:avLst/>
              <a:gdLst/>
              <a:ahLst/>
              <a:cxnLst/>
              <a:rect l="l" t="t" r="r" b="b"/>
              <a:pathLst>
                <a:path w="76200" h="114300">
                  <a:moveTo>
                    <a:pt x="0" y="0"/>
                  </a:moveTo>
                  <a:lnTo>
                    <a:pt x="76200" y="57150"/>
                  </a:lnTo>
                  <a:lnTo>
                    <a:pt x="0" y="114300"/>
                  </a:lnTo>
                  <a:lnTo>
                    <a:pt x="0" y="0"/>
                  </a:lnTo>
                  <a:close/>
                </a:path>
              </a:pathLst>
            </a:custGeom>
            <a:solidFill>
              <a:srgbClr val="000000"/>
            </a:solidFill>
          </p:spPr>
          <p:txBody>
            <a:bodyPr/>
            <a:lstStyle/>
            <a:p>
              <a:endParaRPr lang="ko-KR" altLang="en-US"/>
            </a:p>
          </p:txBody>
        </p:sp>
        <p:sp>
          <p:nvSpPr>
            <p:cNvPr id="25" name="Freeform 25"/>
            <p:cNvSpPr/>
            <p:nvPr/>
          </p:nvSpPr>
          <p:spPr>
            <a:xfrm>
              <a:off x="936625" y="64262"/>
              <a:ext cx="114300" cy="154178"/>
            </a:xfrm>
            <a:custGeom>
              <a:avLst/>
              <a:gdLst/>
              <a:ahLst/>
              <a:cxnLst/>
              <a:rect l="l" t="t" r="r" b="b"/>
              <a:pathLst>
                <a:path w="114300" h="154178">
                  <a:moveTo>
                    <a:pt x="30480" y="4318"/>
                  </a:moveTo>
                  <a:lnTo>
                    <a:pt x="106680" y="61468"/>
                  </a:lnTo>
                  <a:cubicBezTo>
                    <a:pt x="111506" y="65024"/>
                    <a:pt x="114300" y="70739"/>
                    <a:pt x="114300" y="76708"/>
                  </a:cubicBezTo>
                  <a:lnTo>
                    <a:pt x="111506" y="88392"/>
                  </a:lnTo>
                  <a:lnTo>
                    <a:pt x="30480" y="149098"/>
                  </a:lnTo>
                  <a:cubicBezTo>
                    <a:pt x="24765" y="153416"/>
                    <a:pt x="17018" y="154178"/>
                    <a:pt x="10541" y="150876"/>
                  </a:cubicBezTo>
                  <a:lnTo>
                    <a:pt x="0" y="141097"/>
                  </a:lnTo>
                  <a:lnTo>
                    <a:pt x="0" y="19558"/>
                  </a:lnTo>
                  <a:cubicBezTo>
                    <a:pt x="0" y="12319"/>
                    <a:pt x="4064" y="5715"/>
                    <a:pt x="10541" y="2540"/>
                  </a:cubicBezTo>
                  <a:lnTo>
                    <a:pt x="24765" y="0"/>
                  </a:lnTo>
                  <a:lnTo>
                    <a:pt x="30480" y="4318"/>
                  </a:lnTo>
                  <a:moveTo>
                    <a:pt x="7620" y="34798"/>
                  </a:moveTo>
                  <a:lnTo>
                    <a:pt x="19050" y="19558"/>
                  </a:lnTo>
                  <a:lnTo>
                    <a:pt x="38100" y="19558"/>
                  </a:lnTo>
                  <a:lnTo>
                    <a:pt x="38100" y="133858"/>
                  </a:lnTo>
                  <a:lnTo>
                    <a:pt x="19050" y="133858"/>
                  </a:lnTo>
                  <a:lnTo>
                    <a:pt x="7620" y="118618"/>
                  </a:lnTo>
                  <a:lnTo>
                    <a:pt x="83820" y="61468"/>
                  </a:lnTo>
                  <a:lnTo>
                    <a:pt x="95250" y="76708"/>
                  </a:lnTo>
                  <a:lnTo>
                    <a:pt x="83820" y="91948"/>
                  </a:lnTo>
                  <a:lnTo>
                    <a:pt x="7620" y="34798"/>
                  </a:lnTo>
                  <a:close/>
                </a:path>
              </a:pathLst>
            </a:custGeom>
            <a:solidFill>
              <a:srgbClr val="000000"/>
            </a:solidFill>
          </p:spPr>
          <p:txBody>
            <a:bodyPr/>
            <a:lstStyle/>
            <a:p>
              <a:endParaRPr lang="ko-KR" altLang="en-US"/>
            </a:p>
          </p:txBody>
        </p:sp>
      </p:grpSp>
      <p:grpSp>
        <p:nvGrpSpPr>
          <p:cNvPr id="26" name="Group 26"/>
          <p:cNvGrpSpPr>
            <a:grpSpLocks noChangeAspect="1"/>
          </p:cNvGrpSpPr>
          <p:nvPr/>
        </p:nvGrpSpPr>
        <p:grpSpPr>
          <a:xfrm>
            <a:off x="17355750" y="2914507"/>
            <a:ext cx="932250" cy="2138858"/>
            <a:chOff x="0" y="0"/>
            <a:chExt cx="932244" cy="2138858"/>
          </a:xfrm>
        </p:grpSpPr>
        <p:sp>
          <p:nvSpPr>
            <p:cNvPr id="27" name="Freeform 27"/>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8" name="Freeform 28"/>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ko-KR" altLang="en-US"/>
          </a:p>
        </p:txBody>
      </p:sp>
      <p:sp>
        <p:nvSpPr>
          <p:cNvPr id="29" name="TextBox 29"/>
          <p:cNvSpPr txBox="1"/>
          <p:nvPr/>
        </p:nvSpPr>
        <p:spPr>
          <a:xfrm>
            <a:off x="10718730" y="431292"/>
            <a:ext cx="6938782"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아이디 찾기, 비밀번호 찾기, 비밀번호 재설정</a:t>
            </a:r>
          </a:p>
        </p:txBody>
      </p:sp>
      <p:sp>
        <p:nvSpPr>
          <p:cNvPr id="30" name="TextBox 30"/>
          <p:cNvSpPr txBox="1"/>
          <p:nvPr/>
        </p:nvSpPr>
        <p:spPr>
          <a:xfrm>
            <a:off x="2716559" y="1436770"/>
            <a:ext cx="921639"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아이디 찾기</a:t>
            </a:r>
          </a:p>
        </p:txBody>
      </p:sp>
      <p:sp>
        <p:nvSpPr>
          <p:cNvPr id="31" name="TextBox 31"/>
          <p:cNvSpPr txBox="1"/>
          <p:nvPr/>
        </p:nvSpPr>
        <p:spPr>
          <a:xfrm>
            <a:off x="7990465" y="1436770"/>
            <a:ext cx="114223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비밀 번호 찾기</a:t>
            </a:r>
          </a:p>
        </p:txBody>
      </p:sp>
      <p:sp>
        <p:nvSpPr>
          <p:cNvPr id="32" name="TextBox 32"/>
          <p:cNvSpPr txBox="1"/>
          <p:nvPr/>
        </p:nvSpPr>
        <p:spPr>
          <a:xfrm>
            <a:off x="598065" y="5850407"/>
            <a:ext cx="2355494" cy="655034"/>
          </a:xfrm>
          <a:prstGeom prst="rect">
            <a:avLst/>
          </a:prstGeom>
        </p:spPr>
        <p:txBody>
          <a:bodyPr lIns="0" tIns="0" rIns="0" bIns="0" rtlCol="0" anchor="t">
            <a:spAutoFit/>
          </a:bodyPr>
          <a:lstStyle/>
          <a:p>
            <a:pPr algn="ctr">
              <a:lnSpc>
                <a:spcPts val="2625"/>
              </a:lnSpc>
            </a:pPr>
            <a:r>
              <a:rPr lang="en-US" sz="1699">
                <a:solidFill>
                  <a:srgbClr val="000000"/>
                </a:solidFill>
                <a:latin typeface="DM Sans"/>
                <a:ea typeface="DM Sans"/>
              </a:rPr>
              <a:t>Gmail SMTP를 이용한 </a:t>
            </a:r>
          </a:p>
          <a:p>
            <a:pPr algn="ctr">
              <a:lnSpc>
                <a:spcPts val="2625"/>
              </a:lnSpc>
            </a:pPr>
            <a:r>
              <a:rPr lang="en-US" sz="1699">
                <a:solidFill>
                  <a:srgbClr val="000000"/>
                </a:solidFill>
                <a:ea typeface="Arimo"/>
              </a:rPr>
              <a:t>비밀번호 재설정 링크 전송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grpSp>
        <p:nvGrpSpPr>
          <p:cNvPr id="10" name="Group 10"/>
          <p:cNvGrpSpPr>
            <a:grpSpLocks noChangeAspect="1"/>
          </p:cNvGrpSpPr>
          <p:nvPr/>
        </p:nvGrpSpPr>
        <p:grpSpPr>
          <a:xfrm>
            <a:off x="0" y="8834285"/>
            <a:ext cx="2559387" cy="1452715"/>
            <a:chOff x="0" y="0"/>
            <a:chExt cx="2559380" cy="1452715"/>
          </a:xfrm>
        </p:grpSpPr>
        <p:sp>
          <p:nvSpPr>
            <p:cNvPr id="11" name="Freeform 11"/>
            <p:cNvSpPr/>
            <p:nvPr/>
          </p:nvSpPr>
          <p:spPr>
            <a:xfrm>
              <a:off x="-127" y="0"/>
              <a:ext cx="2316861" cy="1452753"/>
            </a:xfrm>
            <a:custGeom>
              <a:avLst/>
              <a:gdLst/>
              <a:ahLst/>
              <a:cxnLst/>
              <a:rect l="l" t="t" r="r" b="b"/>
              <a:pathLst>
                <a:path w="2316861" h="1452753">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txBody>
            <a:bodyPr/>
            <a:lstStyle/>
            <a:p>
              <a:endParaRPr lang="ko-KR" altLang="en-US"/>
            </a:p>
          </p:txBody>
        </p:sp>
      </p:grpSp>
      <p:grpSp>
        <p:nvGrpSpPr>
          <p:cNvPr id="12" name="Group 12"/>
          <p:cNvGrpSpPr>
            <a:grpSpLocks noChangeAspect="1"/>
          </p:cNvGrpSpPr>
          <p:nvPr/>
        </p:nvGrpSpPr>
        <p:grpSpPr>
          <a:xfrm>
            <a:off x="7418822" y="0"/>
            <a:ext cx="5458711" cy="1405861"/>
            <a:chOff x="0" y="0"/>
            <a:chExt cx="5458714" cy="1405865"/>
          </a:xfrm>
        </p:grpSpPr>
        <p:sp>
          <p:nvSpPr>
            <p:cNvPr id="13" name="Freeform 13"/>
            <p:cNvSpPr/>
            <p:nvPr/>
          </p:nvSpPr>
          <p:spPr>
            <a:xfrm>
              <a:off x="1030859" y="0"/>
              <a:ext cx="3649981" cy="1405763"/>
            </a:xfrm>
            <a:custGeom>
              <a:avLst/>
              <a:gdLst/>
              <a:ahLst/>
              <a:cxnLst/>
              <a:rect l="l" t="t" r="r" b="b"/>
              <a:pathLst>
                <a:path w="3649981" h="1405763">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txBody>
            <a:bodyPr/>
            <a:lstStyle/>
            <a:p>
              <a:endParaRPr lang="ko-KR" altLang="en-US"/>
            </a:p>
          </p:txBody>
        </p:sp>
      </p:grpSp>
      <p:sp>
        <p:nvSpPr>
          <p:cNvPr id="14" name="Freeform 14"/>
          <p:cNvSpPr/>
          <p:nvPr/>
        </p:nvSpPr>
        <p:spPr>
          <a:xfrm>
            <a:off x="10482510" y="2262340"/>
            <a:ext cx="6464027" cy="2730675"/>
          </a:xfrm>
          <a:custGeom>
            <a:avLst/>
            <a:gdLst/>
            <a:ahLst/>
            <a:cxnLst/>
            <a:rect l="l" t="t" r="r" b="b"/>
            <a:pathLst>
              <a:path w="6464027" h="2730675">
                <a:moveTo>
                  <a:pt x="0" y="0"/>
                </a:moveTo>
                <a:lnTo>
                  <a:pt x="6464027" y="0"/>
                </a:lnTo>
                <a:lnTo>
                  <a:pt x="6464027" y="2730675"/>
                </a:lnTo>
                <a:lnTo>
                  <a:pt x="0" y="273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5" name="Freeform 15"/>
          <p:cNvSpPr/>
          <p:nvPr/>
        </p:nvSpPr>
        <p:spPr>
          <a:xfrm>
            <a:off x="777021" y="1301115"/>
            <a:ext cx="8248650" cy="4010025"/>
          </a:xfrm>
          <a:custGeom>
            <a:avLst/>
            <a:gdLst/>
            <a:ahLst/>
            <a:cxnLst/>
            <a:rect l="l" t="t" r="r" b="b"/>
            <a:pathLst>
              <a:path w="8248650" h="4010025">
                <a:moveTo>
                  <a:pt x="0" y="0"/>
                </a:moveTo>
                <a:lnTo>
                  <a:pt x="8248650" y="0"/>
                </a:lnTo>
                <a:lnTo>
                  <a:pt x="8248650" y="4010025"/>
                </a:lnTo>
                <a:lnTo>
                  <a:pt x="0" y="4010025"/>
                </a:lnTo>
                <a:lnTo>
                  <a:pt x="0" y="0"/>
                </a:lnTo>
                <a:close/>
              </a:path>
            </a:pathLst>
          </a:custGeom>
          <a:blipFill>
            <a:blip r:embed="rId5"/>
            <a:stretch>
              <a:fillRect t="-9231" r="-12124" b="-28535"/>
            </a:stretch>
          </a:blipFill>
        </p:spPr>
        <p:txBody>
          <a:bodyPr/>
          <a:lstStyle/>
          <a:p>
            <a:endParaRPr lang="ko-KR" altLang="en-US"/>
          </a:p>
        </p:txBody>
      </p:sp>
      <p:grpSp>
        <p:nvGrpSpPr>
          <p:cNvPr id="16" name="Group 16"/>
          <p:cNvGrpSpPr>
            <a:grpSpLocks noChangeAspect="1"/>
          </p:cNvGrpSpPr>
          <p:nvPr/>
        </p:nvGrpSpPr>
        <p:grpSpPr>
          <a:xfrm>
            <a:off x="17355750" y="2914507"/>
            <a:ext cx="932250" cy="2138858"/>
            <a:chOff x="0" y="0"/>
            <a:chExt cx="932244" cy="2138858"/>
          </a:xfrm>
        </p:grpSpPr>
        <p:sp>
          <p:nvSpPr>
            <p:cNvPr id="17" name="Freeform 17"/>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8" name="Freeform 18"/>
          <p:cNvSpPr/>
          <p:nvPr/>
        </p:nvSpPr>
        <p:spPr>
          <a:xfrm>
            <a:off x="9588751" y="5837882"/>
            <a:ext cx="8343900" cy="3943350"/>
          </a:xfrm>
          <a:custGeom>
            <a:avLst/>
            <a:gdLst/>
            <a:ahLst/>
            <a:cxnLst/>
            <a:rect l="l" t="t" r="r" b="b"/>
            <a:pathLst>
              <a:path w="8343900" h="3943350">
                <a:moveTo>
                  <a:pt x="0" y="0"/>
                </a:moveTo>
                <a:lnTo>
                  <a:pt x="8343900" y="0"/>
                </a:lnTo>
                <a:lnTo>
                  <a:pt x="8343900" y="3943350"/>
                </a:lnTo>
                <a:lnTo>
                  <a:pt x="0" y="3943350"/>
                </a:lnTo>
                <a:lnTo>
                  <a:pt x="0" y="0"/>
                </a:lnTo>
                <a:close/>
              </a:path>
            </a:pathLst>
          </a:custGeom>
          <a:blipFill>
            <a:blip r:embed="rId6"/>
            <a:stretch>
              <a:fillRect/>
            </a:stretch>
          </a:blipFill>
        </p:spPr>
        <p:txBody>
          <a:bodyPr/>
          <a:lstStyle/>
          <a:p>
            <a:endParaRPr lang="ko-KR" altLang="en-US"/>
          </a:p>
        </p:txBody>
      </p:sp>
      <p:sp>
        <p:nvSpPr>
          <p:cNvPr id="19" name="Freeform 19"/>
          <p:cNvSpPr/>
          <p:nvPr/>
        </p:nvSpPr>
        <p:spPr>
          <a:xfrm>
            <a:off x="777021" y="5837882"/>
            <a:ext cx="8248650" cy="3952875"/>
          </a:xfrm>
          <a:custGeom>
            <a:avLst/>
            <a:gdLst/>
            <a:ahLst/>
            <a:cxnLst/>
            <a:rect l="l" t="t" r="r" b="b"/>
            <a:pathLst>
              <a:path w="8248650" h="3952875">
                <a:moveTo>
                  <a:pt x="0" y="0"/>
                </a:moveTo>
                <a:lnTo>
                  <a:pt x="8248650" y="0"/>
                </a:lnTo>
                <a:lnTo>
                  <a:pt x="8248650" y="3952875"/>
                </a:lnTo>
                <a:lnTo>
                  <a:pt x="0" y="3952875"/>
                </a:lnTo>
                <a:lnTo>
                  <a:pt x="0" y="0"/>
                </a:lnTo>
                <a:close/>
              </a:path>
            </a:pathLst>
          </a:custGeom>
          <a:blipFill>
            <a:blip r:embed="rId7"/>
            <a:stretch>
              <a:fillRect/>
            </a:stretch>
          </a:blipFill>
        </p:spPr>
        <p:txBody>
          <a:bodyPr/>
          <a:lstStyle/>
          <a:p>
            <a:endParaRPr lang="ko-KR" altLang="en-US"/>
          </a:p>
        </p:txBody>
      </p:sp>
      <p:sp>
        <p:nvSpPr>
          <p:cNvPr id="20" name="TextBox 20"/>
          <p:cNvSpPr txBox="1"/>
          <p:nvPr/>
        </p:nvSpPr>
        <p:spPr>
          <a:xfrm>
            <a:off x="11991480" y="2202447"/>
            <a:ext cx="3447421" cy="389592"/>
          </a:xfrm>
          <a:prstGeom prst="rect">
            <a:avLst/>
          </a:prstGeom>
        </p:spPr>
        <p:txBody>
          <a:bodyPr lIns="0" tIns="0" rIns="0" bIns="0" rtlCol="0" anchor="t">
            <a:spAutoFit/>
          </a:bodyPr>
          <a:lstStyle/>
          <a:p>
            <a:pPr algn="l">
              <a:lnSpc>
                <a:spcPts val="2625"/>
              </a:lnSpc>
            </a:pPr>
            <a:r>
              <a:rPr lang="en-US" sz="1699">
                <a:solidFill>
                  <a:srgbClr val="000000"/>
                </a:solidFill>
                <a:latin typeface="Arimo"/>
                <a:ea typeface="Arimo"/>
              </a:rPr>
              <a:t>게시판에 접근 가능한 사용자가 다르다.</a:t>
            </a:r>
          </a:p>
        </p:txBody>
      </p:sp>
      <p:sp>
        <p:nvSpPr>
          <p:cNvPr id="21" name="TextBox 21"/>
          <p:cNvSpPr txBox="1"/>
          <p:nvPr/>
        </p:nvSpPr>
        <p:spPr>
          <a:xfrm>
            <a:off x="10823477" y="2869197"/>
            <a:ext cx="5783456" cy="389592"/>
          </a:xfrm>
          <a:prstGeom prst="rect">
            <a:avLst/>
          </a:prstGeom>
        </p:spPr>
        <p:txBody>
          <a:bodyPr lIns="0" tIns="0" rIns="0" bIns="0" rtlCol="0" anchor="t">
            <a:spAutoFit/>
          </a:bodyPr>
          <a:lstStyle/>
          <a:p>
            <a:pPr algn="l">
              <a:lnSpc>
                <a:spcPts val="2625"/>
              </a:lnSpc>
            </a:pPr>
            <a:r>
              <a:rPr lang="en-US" sz="1699">
                <a:solidFill>
                  <a:srgbClr val="000000"/>
                </a:solidFill>
                <a:latin typeface="Arimo"/>
                <a:ea typeface="Arimo"/>
              </a:rPr>
              <a:t>게시글 작성 시 비밀글을 체크하면 본인 or 관리자만 읽을 수 있다.</a:t>
            </a:r>
          </a:p>
        </p:txBody>
      </p:sp>
      <p:sp>
        <p:nvSpPr>
          <p:cNvPr id="22" name="TextBox 22"/>
          <p:cNvSpPr txBox="1"/>
          <p:nvPr/>
        </p:nvSpPr>
        <p:spPr>
          <a:xfrm>
            <a:off x="11006385" y="3535947"/>
            <a:ext cx="5417458" cy="722967"/>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각 게시글마다 추천, 비추천 한번과 신고를 한번만 할 수 있다. 각 댓글마다 추천, 비추천 한번만 할 수 있다</a:t>
            </a:r>
          </a:p>
        </p:txBody>
      </p:sp>
      <p:sp>
        <p:nvSpPr>
          <p:cNvPr id="23" name="TextBox 23"/>
          <p:cNvSpPr txBox="1"/>
          <p:nvPr/>
        </p:nvSpPr>
        <p:spPr>
          <a:xfrm>
            <a:off x="11080804" y="4536072"/>
            <a:ext cx="5268554" cy="389592"/>
          </a:xfrm>
          <a:prstGeom prst="rect">
            <a:avLst/>
          </a:prstGeom>
        </p:spPr>
        <p:txBody>
          <a:bodyPr lIns="0" tIns="0" rIns="0" bIns="0" rtlCol="0" anchor="t">
            <a:spAutoFit/>
          </a:bodyPr>
          <a:lstStyle/>
          <a:p>
            <a:pPr algn="l">
              <a:lnSpc>
                <a:spcPts val="2625"/>
              </a:lnSpc>
            </a:pPr>
            <a:r>
              <a:rPr lang="en-US" sz="1699">
                <a:solidFill>
                  <a:srgbClr val="000000"/>
                </a:solidFill>
                <a:latin typeface="Arimo"/>
                <a:ea typeface="Arimo"/>
              </a:rPr>
              <a:t>검색어가 제목+내용, 제목, 내용이 포함된 검색을 할 수 있다.</a:t>
            </a:r>
          </a:p>
        </p:txBody>
      </p:sp>
      <p:sp>
        <p:nvSpPr>
          <p:cNvPr id="24" name="TextBox 24"/>
          <p:cNvSpPr txBox="1"/>
          <p:nvPr/>
        </p:nvSpPr>
        <p:spPr>
          <a:xfrm>
            <a:off x="14705514" y="431292"/>
            <a:ext cx="1843278" cy="629412"/>
          </a:xfrm>
          <a:prstGeom prst="rect">
            <a:avLst/>
          </a:prstGeom>
        </p:spPr>
        <p:txBody>
          <a:bodyPr lIns="0" tIns="0" rIns="0" bIns="0" rtlCol="0" anchor="t">
            <a:spAutoFit/>
          </a:bodyPr>
          <a:lstStyle/>
          <a:p>
            <a:pPr algn="l">
              <a:lnSpc>
                <a:spcPts val="4200"/>
              </a:lnSpc>
            </a:pPr>
            <a:r>
              <a:rPr lang="en-US" sz="3000">
                <a:solidFill>
                  <a:srgbClr val="000000"/>
                </a:solidFill>
                <a:ea typeface="Arimo Bold"/>
              </a:rPr>
              <a:t>게시판 조회</a:t>
            </a:r>
          </a:p>
        </p:txBody>
      </p:sp>
      <p:sp>
        <p:nvSpPr>
          <p:cNvPr id="25" name="TextBox 25"/>
          <p:cNvSpPr txBox="1"/>
          <p:nvPr/>
        </p:nvSpPr>
        <p:spPr>
          <a:xfrm>
            <a:off x="4435564" y="5529272"/>
            <a:ext cx="929259" cy="30137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게시글 조회</a:t>
            </a:r>
          </a:p>
        </p:txBody>
      </p:sp>
      <p:sp>
        <p:nvSpPr>
          <p:cNvPr id="26" name="TextBox 26"/>
          <p:cNvSpPr txBox="1"/>
          <p:nvPr/>
        </p:nvSpPr>
        <p:spPr>
          <a:xfrm>
            <a:off x="4233901" y="944880"/>
            <a:ext cx="1332738" cy="30137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게시판 초기 화면</a:t>
            </a:r>
          </a:p>
        </p:txBody>
      </p:sp>
      <p:sp>
        <p:nvSpPr>
          <p:cNvPr id="27" name="TextBox 27"/>
          <p:cNvSpPr txBox="1"/>
          <p:nvPr/>
        </p:nvSpPr>
        <p:spPr>
          <a:xfrm>
            <a:off x="13093408" y="5529272"/>
            <a:ext cx="1332757" cy="301371"/>
          </a:xfrm>
          <a:prstGeom prst="rect">
            <a:avLst/>
          </a:prstGeom>
        </p:spPr>
        <p:txBody>
          <a:bodyPr lIns="0" tIns="0" rIns="0" bIns="0" rtlCol="0" anchor="t">
            <a:spAutoFit/>
          </a:bodyPr>
          <a:lstStyle/>
          <a:p>
            <a:pPr algn="l">
              <a:lnSpc>
                <a:spcPts val="2100"/>
              </a:lnSpc>
            </a:pPr>
            <a:r>
              <a:rPr lang="en-US" sz="1500">
                <a:solidFill>
                  <a:srgbClr val="000000"/>
                </a:solidFill>
                <a:latin typeface="Arimo Bold"/>
                <a:ea typeface="Arimo Bold"/>
              </a:rPr>
              <a:t> 건의사항 게시판</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grpSp>
        <p:nvGrpSpPr>
          <p:cNvPr id="10" name="Group 10"/>
          <p:cNvGrpSpPr>
            <a:grpSpLocks noChangeAspect="1"/>
          </p:cNvGrpSpPr>
          <p:nvPr/>
        </p:nvGrpSpPr>
        <p:grpSpPr>
          <a:xfrm>
            <a:off x="0" y="8834285"/>
            <a:ext cx="2559387" cy="1452715"/>
            <a:chOff x="0" y="0"/>
            <a:chExt cx="2559380" cy="1452715"/>
          </a:xfrm>
        </p:grpSpPr>
        <p:sp>
          <p:nvSpPr>
            <p:cNvPr id="11" name="Freeform 11"/>
            <p:cNvSpPr/>
            <p:nvPr/>
          </p:nvSpPr>
          <p:spPr>
            <a:xfrm>
              <a:off x="-127" y="0"/>
              <a:ext cx="2316861" cy="1452753"/>
            </a:xfrm>
            <a:custGeom>
              <a:avLst/>
              <a:gdLst/>
              <a:ahLst/>
              <a:cxnLst/>
              <a:rect l="l" t="t" r="r" b="b"/>
              <a:pathLst>
                <a:path w="2316861" h="1452753">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txBody>
            <a:bodyPr/>
            <a:lstStyle/>
            <a:p>
              <a:endParaRPr lang="ko-KR" altLang="en-US"/>
            </a:p>
          </p:txBody>
        </p:sp>
      </p:grpSp>
      <p:grpSp>
        <p:nvGrpSpPr>
          <p:cNvPr id="12" name="Group 12"/>
          <p:cNvGrpSpPr>
            <a:grpSpLocks noChangeAspect="1"/>
          </p:cNvGrpSpPr>
          <p:nvPr/>
        </p:nvGrpSpPr>
        <p:grpSpPr>
          <a:xfrm>
            <a:off x="7418822" y="0"/>
            <a:ext cx="5458711" cy="1405861"/>
            <a:chOff x="0" y="0"/>
            <a:chExt cx="5458714" cy="1405865"/>
          </a:xfrm>
        </p:grpSpPr>
        <p:sp>
          <p:nvSpPr>
            <p:cNvPr id="13" name="Freeform 13"/>
            <p:cNvSpPr/>
            <p:nvPr/>
          </p:nvSpPr>
          <p:spPr>
            <a:xfrm>
              <a:off x="1030859" y="0"/>
              <a:ext cx="3649981" cy="1405763"/>
            </a:xfrm>
            <a:custGeom>
              <a:avLst/>
              <a:gdLst/>
              <a:ahLst/>
              <a:cxnLst/>
              <a:rect l="l" t="t" r="r" b="b"/>
              <a:pathLst>
                <a:path w="3649981" h="1405763">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txBody>
            <a:bodyPr/>
            <a:lstStyle/>
            <a:p>
              <a:endParaRPr lang="ko-KR" altLang="en-US"/>
            </a:p>
          </p:txBody>
        </p:sp>
      </p:grpSp>
      <p:grpSp>
        <p:nvGrpSpPr>
          <p:cNvPr id="14" name="Group 14"/>
          <p:cNvGrpSpPr>
            <a:grpSpLocks noChangeAspect="1"/>
          </p:cNvGrpSpPr>
          <p:nvPr/>
        </p:nvGrpSpPr>
        <p:grpSpPr>
          <a:xfrm>
            <a:off x="17355750" y="2914507"/>
            <a:ext cx="932250" cy="2138858"/>
            <a:chOff x="0" y="0"/>
            <a:chExt cx="932244" cy="2138858"/>
          </a:xfrm>
        </p:grpSpPr>
        <p:sp>
          <p:nvSpPr>
            <p:cNvPr id="15" name="Freeform 15"/>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6" name="Freeform 16"/>
          <p:cNvSpPr/>
          <p:nvPr/>
        </p:nvSpPr>
        <p:spPr>
          <a:xfrm>
            <a:off x="1028700" y="1253490"/>
            <a:ext cx="8248650" cy="3905250"/>
          </a:xfrm>
          <a:custGeom>
            <a:avLst/>
            <a:gdLst/>
            <a:ahLst/>
            <a:cxnLst/>
            <a:rect l="l" t="t" r="r" b="b"/>
            <a:pathLst>
              <a:path w="8248650" h="3905250">
                <a:moveTo>
                  <a:pt x="0" y="0"/>
                </a:moveTo>
                <a:lnTo>
                  <a:pt x="8248650" y="0"/>
                </a:lnTo>
                <a:lnTo>
                  <a:pt x="8248650" y="3905250"/>
                </a:lnTo>
                <a:lnTo>
                  <a:pt x="0" y="3905250"/>
                </a:lnTo>
                <a:lnTo>
                  <a:pt x="0" y="0"/>
                </a:lnTo>
                <a:close/>
              </a:path>
            </a:pathLst>
          </a:custGeom>
          <a:blipFill>
            <a:blip r:embed="rId3"/>
            <a:stretch>
              <a:fillRect/>
            </a:stretch>
          </a:blipFill>
        </p:spPr>
        <p:txBody>
          <a:bodyPr/>
          <a:lstStyle/>
          <a:p>
            <a:endParaRPr lang="ko-KR" altLang="en-US"/>
          </a:p>
        </p:txBody>
      </p:sp>
      <p:sp>
        <p:nvSpPr>
          <p:cNvPr id="17" name="Freeform 17"/>
          <p:cNvSpPr/>
          <p:nvPr/>
        </p:nvSpPr>
        <p:spPr>
          <a:xfrm>
            <a:off x="1028700" y="5837882"/>
            <a:ext cx="8248650" cy="3886200"/>
          </a:xfrm>
          <a:custGeom>
            <a:avLst/>
            <a:gdLst/>
            <a:ahLst/>
            <a:cxnLst/>
            <a:rect l="l" t="t" r="r" b="b"/>
            <a:pathLst>
              <a:path w="8248650" h="3886200">
                <a:moveTo>
                  <a:pt x="0" y="0"/>
                </a:moveTo>
                <a:lnTo>
                  <a:pt x="8248650" y="0"/>
                </a:lnTo>
                <a:lnTo>
                  <a:pt x="8248650" y="3886200"/>
                </a:lnTo>
                <a:lnTo>
                  <a:pt x="0" y="3886200"/>
                </a:lnTo>
                <a:lnTo>
                  <a:pt x="0" y="0"/>
                </a:lnTo>
                <a:close/>
              </a:path>
            </a:pathLst>
          </a:custGeom>
          <a:blipFill>
            <a:blip r:embed="rId4"/>
            <a:stretch>
              <a:fillRect l="-58" t="-8644" r="-57" b="-18316"/>
            </a:stretch>
          </a:blipFill>
        </p:spPr>
        <p:txBody>
          <a:bodyPr/>
          <a:lstStyle/>
          <a:p>
            <a:endParaRPr lang="ko-KR" altLang="en-US"/>
          </a:p>
        </p:txBody>
      </p:sp>
      <p:sp>
        <p:nvSpPr>
          <p:cNvPr id="18" name="Freeform 18"/>
          <p:cNvSpPr/>
          <p:nvPr/>
        </p:nvSpPr>
        <p:spPr>
          <a:xfrm>
            <a:off x="10490225" y="5878182"/>
            <a:ext cx="7200900" cy="3848100"/>
          </a:xfrm>
          <a:custGeom>
            <a:avLst/>
            <a:gdLst/>
            <a:ahLst/>
            <a:cxnLst/>
            <a:rect l="l" t="t" r="r" b="b"/>
            <a:pathLst>
              <a:path w="7200900" h="3848100">
                <a:moveTo>
                  <a:pt x="0" y="0"/>
                </a:moveTo>
                <a:lnTo>
                  <a:pt x="7200900" y="0"/>
                </a:lnTo>
                <a:lnTo>
                  <a:pt x="7200900" y="3848100"/>
                </a:lnTo>
                <a:lnTo>
                  <a:pt x="0" y="3848100"/>
                </a:lnTo>
                <a:lnTo>
                  <a:pt x="0" y="0"/>
                </a:lnTo>
                <a:close/>
              </a:path>
            </a:pathLst>
          </a:custGeom>
          <a:blipFill>
            <a:blip r:embed="rId5"/>
            <a:stretch>
              <a:fillRect t="-8639" r="-13359" b="-18093"/>
            </a:stretch>
          </a:blipFill>
        </p:spPr>
        <p:txBody>
          <a:bodyPr/>
          <a:lstStyle/>
          <a:p>
            <a:endParaRPr lang="ko-KR" altLang="en-US"/>
          </a:p>
        </p:txBody>
      </p:sp>
      <p:sp>
        <p:nvSpPr>
          <p:cNvPr id="19" name="Freeform 19"/>
          <p:cNvSpPr/>
          <p:nvPr/>
        </p:nvSpPr>
        <p:spPr>
          <a:xfrm>
            <a:off x="10353570" y="1253490"/>
            <a:ext cx="7200900" cy="3905250"/>
          </a:xfrm>
          <a:custGeom>
            <a:avLst/>
            <a:gdLst/>
            <a:ahLst/>
            <a:cxnLst/>
            <a:rect l="l" t="t" r="r" b="b"/>
            <a:pathLst>
              <a:path w="7200900" h="3905250">
                <a:moveTo>
                  <a:pt x="0" y="0"/>
                </a:moveTo>
                <a:lnTo>
                  <a:pt x="7200900" y="0"/>
                </a:lnTo>
                <a:lnTo>
                  <a:pt x="7200900" y="3905250"/>
                </a:lnTo>
                <a:lnTo>
                  <a:pt x="0" y="3905250"/>
                </a:lnTo>
                <a:lnTo>
                  <a:pt x="0" y="0"/>
                </a:lnTo>
                <a:close/>
              </a:path>
            </a:pathLst>
          </a:custGeom>
          <a:blipFill>
            <a:blip r:embed="rId6"/>
            <a:stretch>
              <a:fillRect t="-8355" r="-14550" b="-17741"/>
            </a:stretch>
          </a:blipFill>
        </p:spPr>
        <p:txBody>
          <a:bodyPr/>
          <a:lstStyle/>
          <a:p>
            <a:endParaRPr lang="ko-KR" altLang="en-US"/>
          </a:p>
        </p:txBody>
      </p:sp>
      <p:sp>
        <p:nvSpPr>
          <p:cNvPr id="20" name="TextBox 20"/>
          <p:cNvSpPr txBox="1"/>
          <p:nvPr/>
        </p:nvSpPr>
        <p:spPr>
          <a:xfrm>
            <a:off x="4778626" y="5520128"/>
            <a:ext cx="746379"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댓글 작성</a:t>
            </a:r>
          </a:p>
        </p:txBody>
      </p:sp>
      <p:sp>
        <p:nvSpPr>
          <p:cNvPr id="21" name="TextBox 21"/>
          <p:cNvSpPr txBox="1"/>
          <p:nvPr/>
        </p:nvSpPr>
        <p:spPr>
          <a:xfrm>
            <a:off x="4691110" y="935736"/>
            <a:ext cx="921639"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게시글 작성</a:t>
            </a:r>
          </a:p>
        </p:txBody>
      </p:sp>
      <p:sp>
        <p:nvSpPr>
          <p:cNvPr id="22" name="TextBox 22"/>
          <p:cNvSpPr txBox="1"/>
          <p:nvPr/>
        </p:nvSpPr>
        <p:spPr>
          <a:xfrm>
            <a:off x="13696521" y="5541702"/>
            <a:ext cx="791775" cy="281083"/>
          </a:xfrm>
          <a:prstGeom prst="rect">
            <a:avLst/>
          </a:prstGeom>
        </p:spPr>
        <p:txBody>
          <a:bodyPr lIns="0" tIns="0" rIns="0" bIns="0" rtlCol="0" anchor="t">
            <a:spAutoFit/>
          </a:bodyPr>
          <a:lstStyle/>
          <a:p>
            <a:pPr algn="l">
              <a:lnSpc>
                <a:spcPts val="2100"/>
              </a:lnSpc>
            </a:pPr>
            <a:r>
              <a:rPr lang="en-US" sz="1500">
                <a:solidFill>
                  <a:srgbClr val="000000"/>
                </a:solidFill>
                <a:latin typeface="Arimo Bold"/>
                <a:ea typeface="Arimo Bold"/>
              </a:rPr>
              <a:t> 답글 작성</a:t>
            </a:r>
          </a:p>
        </p:txBody>
      </p:sp>
      <p:sp>
        <p:nvSpPr>
          <p:cNvPr id="23" name="TextBox 23"/>
          <p:cNvSpPr txBox="1"/>
          <p:nvPr/>
        </p:nvSpPr>
        <p:spPr>
          <a:xfrm>
            <a:off x="13864638" y="545592"/>
            <a:ext cx="3362706" cy="515112"/>
          </a:xfrm>
          <a:prstGeom prst="rect">
            <a:avLst/>
          </a:prstGeom>
        </p:spPr>
        <p:txBody>
          <a:bodyPr lIns="0" tIns="0" rIns="0" bIns="0" rtlCol="0" anchor="t">
            <a:spAutoFit/>
          </a:bodyPr>
          <a:lstStyle/>
          <a:p>
            <a:pPr algn="l">
              <a:lnSpc>
                <a:spcPts val="3000"/>
              </a:lnSpc>
            </a:pPr>
            <a:r>
              <a:rPr lang="en-US" sz="3000">
                <a:solidFill>
                  <a:srgbClr val="000000"/>
                </a:solidFill>
                <a:latin typeface="Arimo Bold"/>
                <a:ea typeface="Arimo Bold"/>
              </a:rPr>
              <a:t>게시판 &gt; 게시글, 댓글</a:t>
            </a:r>
          </a:p>
        </p:txBody>
      </p:sp>
      <p:sp>
        <p:nvSpPr>
          <p:cNvPr id="24" name="TextBox 24"/>
          <p:cNvSpPr txBox="1"/>
          <p:nvPr/>
        </p:nvSpPr>
        <p:spPr>
          <a:xfrm>
            <a:off x="13631637" y="907161"/>
            <a:ext cx="921639" cy="314706"/>
          </a:xfrm>
          <a:prstGeom prst="rect">
            <a:avLst/>
          </a:prstGeom>
        </p:spPr>
        <p:txBody>
          <a:bodyPr lIns="0" tIns="0" rIns="0" bIns="0" rtlCol="0" anchor="t">
            <a:spAutoFit/>
          </a:bodyPr>
          <a:lstStyle/>
          <a:p>
            <a:pPr algn="l">
              <a:lnSpc>
                <a:spcPts val="2085"/>
              </a:lnSpc>
            </a:pPr>
            <a:r>
              <a:rPr lang="en-US" sz="1500">
                <a:solidFill>
                  <a:srgbClr val="000000"/>
                </a:solidFill>
                <a:ea typeface="Arimo Bold"/>
              </a:rPr>
              <a:t>게시글 수정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2407101" y="6421012"/>
            <a:ext cx="3993537" cy="2254167"/>
          </a:xfrm>
          <a:custGeom>
            <a:avLst/>
            <a:gdLst/>
            <a:ahLst/>
            <a:cxnLst/>
            <a:rect l="l" t="t" r="r" b="b"/>
            <a:pathLst>
              <a:path w="3993537" h="2254167">
                <a:moveTo>
                  <a:pt x="0" y="0"/>
                </a:moveTo>
                <a:lnTo>
                  <a:pt x="3993537" y="0"/>
                </a:lnTo>
                <a:lnTo>
                  <a:pt x="3993537" y="2254168"/>
                </a:lnTo>
                <a:lnTo>
                  <a:pt x="0" y="2254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Freeform 18"/>
          <p:cNvSpPr/>
          <p:nvPr/>
        </p:nvSpPr>
        <p:spPr>
          <a:xfrm>
            <a:off x="440979" y="1172242"/>
            <a:ext cx="9839325" cy="4895850"/>
          </a:xfrm>
          <a:custGeom>
            <a:avLst/>
            <a:gdLst/>
            <a:ahLst/>
            <a:cxnLst/>
            <a:rect l="l" t="t" r="r" b="b"/>
            <a:pathLst>
              <a:path w="9839325" h="4895850">
                <a:moveTo>
                  <a:pt x="0" y="0"/>
                </a:moveTo>
                <a:lnTo>
                  <a:pt x="9839325" y="0"/>
                </a:lnTo>
                <a:lnTo>
                  <a:pt x="9839325" y="4895850"/>
                </a:lnTo>
                <a:lnTo>
                  <a:pt x="0" y="4895850"/>
                </a:lnTo>
                <a:lnTo>
                  <a:pt x="0" y="0"/>
                </a:lnTo>
                <a:close/>
              </a:path>
            </a:pathLst>
          </a:custGeom>
          <a:blipFill>
            <a:blip r:embed="rId11"/>
            <a:stretch>
              <a:fillRect/>
            </a:stretch>
          </a:blipFill>
        </p:spPr>
        <p:txBody>
          <a:bodyPr/>
          <a:lstStyle/>
          <a:p>
            <a:endParaRPr lang="ko-KR" altLang="en-US"/>
          </a:p>
        </p:txBody>
      </p:sp>
      <p:sp>
        <p:nvSpPr>
          <p:cNvPr id="19" name="Freeform 19"/>
          <p:cNvSpPr/>
          <p:nvPr/>
        </p:nvSpPr>
        <p:spPr>
          <a:xfrm>
            <a:off x="8114881" y="4366727"/>
            <a:ext cx="9382125" cy="5267325"/>
          </a:xfrm>
          <a:custGeom>
            <a:avLst/>
            <a:gdLst/>
            <a:ahLst/>
            <a:cxnLst/>
            <a:rect l="l" t="t" r="r" b="b"/>
            <a:pathLst>
              <a:path w="9382125" h="5267325">
                <a:moveTo>
                  <a:pt x="0" y="0"/>
                </a:moveTo>
                <a:lnTo>
                  <a:pt x="9382125" y="0"/>
                </a:lnTo>
                <a:lnTo>
                  <a:pt x="9382125" y="5267325"/>
                </a:lnTo>
                <a:lnTo>
                  <a:pt x="0" y="5267325"/>
                </a:lnTo>
                <a:lnTo>
                  <a:pt x="0" y="0"/>
                </a:lnTo>
                <a:close/>
              </a:path>
            </a:pathLst>
          </a:custGeom>
          <a:blipFill>
            <a:blip r:embed="rId12"/>
            <a:stretch>
              <a:fillRect r="-14111"/>
            </a:stretch>
          </a:blipFill>
        </p:spPr>
        <p:txBody>
          <a:bodyPr/>
          <a:lstStyle/>
          <a:p>
            <a:endParaRPr lang="ko-KR" altLang="en-US"/>
          </a:p>
        </p:txBody>
      </p:sp>
      <p:sp>
        <p:nvSpPr>
          <p:cNvPr id="20" name="Freeform 20"/>
          <p:cNvSpPr/>
          <p:nvPr/>
        </p:nvSpPr>
        <p:spPr>
          <a:xfrm>
            <a:off x="6335925" y="5330914"/>
            <a:ext cx="8684762" cy="2339807"/>
          </a:xfrm>
          <a:custGeom>
            <a:avLst/>
            <a:gdLst/>
            <a:ahLst/>
            <a:cxnLst/>
            <a:rect l="l" t="t" r="r" b="b"/>
            <a:pathLst>
              <a:path w="8684762" h="2339807">
                <a:moveTo>
                  <a:pt x="0" y="0"/>
                </a:moveTo>
                <a:lnTo>
                  <a:pt x="8684762" y="0"/>
                </a:lnTo>
                <a:lnTo>
                  <a:pt x="8684762" y="2339807"/>
                </a:lnTo>
                <a:lnTo>
                  <a:pt x="0" y="23398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21" name="TextBox 21"/>
          <p:cNvSpPr txBox="1"/>
          <p:nvPr/>
        </p:nvSpPr>
        <p:spPr>
          <a:xfrm>
            <a:off x="3325368" y="6789734"/>
            <a:ext cx="2156955" cy="1389717"/>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파일 선택 이전에는 기존 프로필 이미지 출력 파일 선택 하면, 해당 파일 이미지 출력</a:t>
            </a:r>
          </a:p>
        </p:txBody>
      </p:sp>
      <p:sp>
        <p:nvSpPr>
          <p:cNvPr id="22" name="TextBox 22"/>
          <p:cNvSpPr txBox="1"/>
          <p:nvPr/>
        </p:nvSpPr>
        <p:spPr>
          <a:xfrm>
            <a:off x="12353992" y="431292"/>
            <a:ext cx="5206079"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마이페이지 &gt; 개인정보 조회, 수정</a:t>
            </a:r>
          </a:p>
        </p:txBody>
      </p:sp>
      <p:sp>
        <p:nvSpPr>
          <p:cNvPr id="23" name="TextBox 23"/>
          <p:cNvSpPr txBox="1"/>
          <p:nvPr/>
        </p:nvSpPr>
        <p:spPr>
          <a:xfrm>
            <a:off x="4971974" y="655025"/>
            <a:ext cx="1790195" cy="388934"/>
          </a:xfrm>
          <a:prstGeom prst="rect">
            <a:avLst/>
          </a:prstGeom>
        </p:spPr>
        <p:txBody>
          <a:bodyPr lIns="0" tIns="0" rIns="0" bIns="0" rtlCol="0" anchor="t">
            <a:spAutoFit/>
          </a:bodyPr>
          <a:lstStyle/>
          <a:p>
            <a:pPr algn="l">
              <a:lnSpc>
                <a:spcPts val="2518"/>
              </a:lnSpc>
            </a:pPr>
            <a:r>
              <a:rPr lang="en-US" sz="1799">
                <a:solidFill>
                  <a:srgbClr val="000000"/>
                </a:solidFill>
                <a:ea typeface="Arimo Bold"/>
              </a:rPr>
              <a:t>마이페이지 첫 화면</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3105674" y="2176548"/>
            <a:ext cx="12077700" cy="6734175"/>
          </a:xfrm>
          <a:custGeom>
            <a:avLst/>
            <a:gdLst/>
            <a:ahLst/>
            <a:cxnLst/>
            <a:rect l="l" t="t" r="r" b="b"/>
            <a:pathLst>
              <a:path w="12077700" h="6734175">
                <a:moveTo>
                  <a:pt x="0" y="0"/>
                </a:moveTo>
                <a:lnTo>
                  <a:pt x="12077700" y="0"/>
                </a:lnTo>
                <a:lnTo>
                  <a:pt x="12077700" y="6734175"/>
                </a:lnTo>
                <a:lnTo>
                  <a:pt x="0" y="6734175"/>
                </a:lnTo>
                <a:lnTo>
                  <a:pt x="0" y="0"/>
                </a:lnTo>
                <a:close/>
              </a:path>
            </a:pathLst>
          </a:custGeom>
          <a:blipFill>
            <a:blip r:embed="rId3"/>
            <a:stretch>
              <a:fillRect t="-7041" b="-30"/>
            </a:stretch>
          </a:blipFill>
        </p:spPr>
        <p:txBody>
          <a:bodyPr/>
          <a:lstStyle/>
          <a:p>
            <a:endParaRPr lang="ko-KR" altLang="en-US"/>
          </a:p>
        </p:txBody>
      </p:sp>
      <p:grpSp>
        <p:nvGrpSpPr>
          <p:cNvPr id="4" name="Group 4"/>
          <p:cNvGrpSpPr>
            <a:grpSpLocks noChangeAspect="1"/>
          </p:cNvGrpSpPr>
          <p:nvPr/>
        </p:nvGrpSpPr>
        <p:grpSpPr>
          <a:xfrm>
            <a:off x="-2192607" y="2676277"/>
            <a:ext cx="2462136" cy="1112701"/>
            <a:chOff x="0" y="0"/>
            <a:chExt cx="2462136" cy="1112698"/>
          </a:xfrm>
        </p:grpSpPr>
        <p:sp>
          <p:nvSpPr>
            <p:cNvPr id="5" name="Freeform 5"/>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6" name="Group 6"/>
          <p:cNvGrpSpPr>
            <a:grpSpLocks noChangeAspect="1"/>
          </p:cNvGrpSpPr>
          <p:nvPr/>
        </p:nvGrpSpPr>
        <p:grpSpPr>
          <a:xfrm>
            <a:off x="-1809969" y="4224385"/>
            <a:ext cx="2768917" cy="1924612"/>
            <a:chOff x="0" y="0"/>
            <a:chExt cx="2768918" cy="1924609"/>
          </a:xfrm>
        </p:grpSpPr>
        <p:sp>
          <p:nvSpPr>
            <p:cNvPr id="7" name="Freeform 7"/>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8" name="Freeform 8"/>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358340" y="6686645"/>
            <a:ext cx="705221" cy="710775"/>
            <a:chOff x="0" y="0"/>
            <a:chExt cx="705218" cy="710781"/>
          </a:xfrm>
        </p:grpSpPr>
        <p:sp>
          <p:nvSpPr>
            <p:cNvPr id="10" name="Freeform 10"/>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1" name="Freeform 11"/>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2" name="Freeform 12"/>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grpSp>
        <p:nvGrpSpPr>
          <p:cNvPr id="13" name="Group 13"/>
          <p:cNvGrpSpPr>
            <a:grpSpLocks noChangeAspect="1"/>
          </p:cNvGrpSpPr>
          <p:nvPr/>
        </p:nvGrpSpPr>
        <p:grpSpPr>
          <a:xfrm>
            <a:off x="6033983" y="9259281"/>
            <a:ext cx="3053039" cy="749570"/>
            <a:chOff x="0" y="0"/>
            <a:chExt cx="3053042" cy="749567"/>
          </a:xfrm>
        </p:grpSpPr>
        <p:sp>
          <p:nvSpPr>
            <p:cNvPr id="14" name="Freeform 14"/>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5" name="Freeform 15"/>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6" name="Freeform 16"/>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grpSp>
        <p:nvGrpSpPr>
          <p:cNvPr id="17" name="Group 17"/>
          <p:cNvGrpSpPr>
            <a:grpSpLocks noChangeAspect="1"/>
          </p:cNvGrpSpPr>
          <p:nvPr/>
        </p:nvGrpSpPr>
        <p:grpSpPr>
          <a:xfrm>
            <a:off x="17355750" y="2914507"/>
            <a:ext cx="932250" cy="2138858"/>
            <a:chOff x="0" y="0"/>
            <a:chExt cx="932244" cy="2138858"/>
          </a:xfrm>
        </p:grpSpPr>
        <p:sp>
          <p:nvSpPr>
            <p:cNvPr id="18" name="Freeform 18"/>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9" name="Freeform 19"/>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sp>
        <p:nvSpPr>
          <p:cNvPr id="20" name="TextBox 20"/>
          <p:cNvSpPr txBox="1"/>
          <p:nvPr/>
        </p:nvSpPr>
        <p:spPr>
          <a:xfrm>
            <a:off x="13534901" y="431292"/>
            <a:ext cx="3625320"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마이페이지 &gt; 회원 탈퇴</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028700" y="6329744"/>
            <a:ext cx="6924675" cy="3286125"/>
          </a:xfrm>
          <a:custGeom>
            <a:avLst/>
            <a:gdLst/>
            <a:ahLst/>
            <a:cxnLst/>
            <a:rect l="l" t="t" r="r" b="b"/>
            <a:pathLst>
              <a:path w="6924675" h="3286125">
                <a:moveTo>
                  <a:pt x="0" y="0"/>
                </a:moveTo>
                <a:lnTo>
                  <a:pt x="6924675" y="0"/>
                </a:lnTo>
                <a:lnTo>
                  <a:pt x="6924675" y="3286124"/>
                </a:lnTo>
                <a:lnTo>
                  <a:pt x="0" y="3286124"/>
                </a:lnTo>
                <a:lnTo>
                  <a:pt x="0" y="0"/>
                </a:lnTo>
                <a:close/>
              </a:path>
            </a:pathLst>
          </a:custGeom>
          <a:blipFill>
            <a:blip r:embed="rId3"/>
            <a:stretch>
              <a:fillRect t="-9808" r="-12242" b="-31350"/>
            </a:stretch>
          </a:blipFill>
        </p:spPr>
        <p:txBody>
          <a:bodyPr/>
          <a:lstStyle/>
          <a:p>
            <a:endParaRPr lang="ko-KR" altLang="en-US"/>
          </a:p>
        </p:txBody>
      </p:sp>
      <p:sp>
        <p:nvSpPr>
          <p:cNvPr id="4" name="Freeform 4"/>
          <p:cNvSpPr/>
          <p:nvPr/>
        </p:nvSpPr>
        <p:spPr>
          <a:xfrm>
            <a:off x="8229600" y="3721665"/>
            <a:ext cx="644471" cy="281835"/>
          </a:xfrm>
          <a:custGeom>
            <a:avLst/>
            <a:gdLst/>
            <a:ahLst/>
            <a:cxnLst/>
            <a:rect l="l" t="t" r="r" b="b"/>
            <a:pathLst>
              <a:path w="644471" h="281835">
                <a:moveTo>
                  <a:pt x="0" y="0"/>
                </a:moveTo>
                <a:lnTo>
                  <a:pt x="644471" y="0"/>
                </a:lnTo>
                <a:lnTo>
                  <a:pt x="64447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5" name="Freeform 5"/>
          <p:cNvSpPr/>
          <p:nvPr/>
        </p:nvSpPr>
        <p:spPr>
          <a:xfrm>
            <a:off x="16319497" y="5156197"/>
            <a:ext cx="393697" cy="952500"/>
          </a:xfrm>
          <a:custGeom>
            <a:avLst/>
            <a:gdLst/>
            <a:ahLst/>
            <a:cxnLst/>
            <a:rect l="l" t="t" r="r" b="b"/>
            <a:pathLst>
              <a:path w="393697" h="952500">
                <a:moveTo>
                  <a:pt x="0" y="0"/>
                </a:moveTo>
                <a:lnTo>
                  <a:pt x="393697" y="0"/>
                </a:lnTo>
                <a:lnTo>
                  <a:pt x="393697" y="952500"/>
                </a:lnTo>
                <a:lnTo>
                  <a:pt x="0" y="952500"/>
                </a:lnTo>
                <a:lnTo>
                  <a:pt x="0" y="0"/>
                </a:lnTo>
                <a:close/>
              </a:path>
            </a:pathLst>
          </a:custGeom>
          <a:blipFill>
            <a:blip r:embed="rId6"/>
            <a:stretch>
              <a:fillRect/>
            </a:stretch>
          </a:blipFill>
        </p:spPr>
        <p:txBody>
          <a:bodyPr/>
          <a:lstStyle/>
          <a:p>
            <a:endParaRPr lang="ko-KR" altLang="en-US"/>
          </a:p>
        </p:txBody>
      </p:sp>
      <p:grpSp>
        <p:nvGrpSpPr>
          <p:cNvPr id="6" name="Group 6"/>
          <p:cNvGrpSpPr>
            <a:grpSpLocks noChangeAspect="1"/>
          </p:cNvGrpSpPr>
          <p:nvPr/>
        </p:nvGrpSpPr>
        <p:grpSpPr>
          <a:xfrm>
            <a:off x="-2192607" y="2676277"/>
            <a:ext cx="2462136" cy="1112701"/>
            <a:chOff x="0" y="0"/>
            <a:chExt cx="2462136" cy="1112698"/>
          </a:xfrm>
        </p:grpSpPr>
        <p:sp>
          <p:nvSpPr>
            <p:cNvPr id="7" name="Freeform 7"/>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1809969" y="4224385"/>
            <a:ext cx="2768917" cy="1924612"/>
            <a:chOff x="0" y="0"/>
            <a:chExt cx="2768918" cy="1924609"/>
          </a:xfrm>
        </p:grpSpPr>
        <p:sp>
          <p:nvSpPr>
            <p:cNvPr id="9" name="Freeform 9"/>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10" name="Freeform 10"/>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11" name="Group 11"/>
          <p:cNvGrpSpPr>
            <a:grpSpLocks noChangeAspect="1"/>
          </p:cNvGrpSpPr>
          <p:nvPr/>
        </p:nvGrpSpPr>
        <p:grpSpPr>
          <a:xfrm>
            <a:off x="-358340" y="6686645"/>
            <a:ext cx="705221" cy="710775"/>
            <a:chOff x="0" y="0"/>
            <a:chExt cx="705218" cy="710781"/>
          </a:xfrm>
        </p:grpSpPr>
        <p:sp>
          <p:nvSpPr>
            <p:cNvPr id="12" name="Freeform 12"/>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3" name="Freeform 13"/>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14" name="Freeform 14"/>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nvGrpSpPr>
          <p:cNvPr id="15" name="Group 15"/>
          <p:cNvGrpSpPr>
            <a:grpSpLocks noChangeAspect="1"/>
          </p:cNvGrpSpPr>
          <p:nvPr/>
        </p:nvGrpSpPr>
        <p:grpSpPr>
          <a:xfrm>
            <a:off x="16325126" y="5894689"/>
            <a:ext cx="262423" cy="259013"/>
            <a:chOff x="0" y="0"/>
            <a:chExt cx="262420" cy="259016"/>
          </a:xfrm>
        </p:grpSpPr>
        <p:sp>
          <p:nvSpPr>
            <p:cNvPr id="16" name="Freeform 16"/>
            <p:cNvSpPr/>
            <p:nvPr/>
          </p:nvSpPr>
          <p:spPr>
            <a:xfrm>
              <a:off x="83439" y="83693"/>
              <a:ext cx="95250" cy="92456"/>
            </a:xfrm>
            <a:custGeom>
              <a:avLst/>
              <a:gdLst/>
              <a:ahLst/>
              <a:cxnLst/>
              <a:rect l="l" t="t" r="r" b="b"/>
              <a:pathLst>
                <a:path w="95250" h="92456">
                  <a:moveTo>
                    <a:pt x="95123" y="88265"/>
                  </a:moveTo>
                  <a:lnTo>
                    <a:pt x="0" y="92456"/>
                  </a:lnTo>
                  <a:lnTo>
                    <a:pt x="22606" y="0"/>
                  </a:lnTo>
                  <a:lnTo>
                    <a:pt x="95250" y="88265"/>
                  </a:lnTo>
                  <a:close/>
                </a:path>
              </a:pathLst>
            </a:custGeom>
            <a:solidFill>
              <a:srgbClr val="000000"/>
            </a:solidFill>
          </p:spPr>
          <p:txBody>
            <a:bodyPr/>
            <a:lstStyle/>
            <a:p>
              <a:endParaRPr lang="ko-KR" altLang="en-US"/>
            </a:p>
          </p:txBody>
        </p:sp>
        <p:sp>
          <p:nvSpPr>
            <p:cNvPr id="17" name="Freeform 17"/>
            <p:cNvSpPr/>
            <p:nvPr/>
          </p:nvSpPr>
          <p:spPr>
            <a:xfrm>
              <a:off x="63500" y="65024"/>
              <a:ext cx="135382" cy="130429"/>
            </a:xfrm>
            <a:custGeom>
              <a:avLst/>
              <a:gdLst/>
              <a:ahLst/>
              <a:cxnLst/>
              <a:rect l="l" t="t" r="r" b="b"/>
              <a:pathLst>
                <a:path w="135382" h="130429">
                  <a:moveTo>
                    <a:pt x="115951" y="125984"/>
                  </a:moveTo>
                  <a:lnTo>
                    <a:pt x="20828" y="130175"/>
                  </a:lnTo>
                  <a:cubicBezTo>
                    <a:pt x="14859" y="130429"/>
                    <a:pt x="9017" y="127889"/>
                    <a:pt x="5207" y="123190"/>
                  </a:cubicBezTo>
                  <a:lnTo>
                    <a:pt x="0" y="112522"/>
                  </a:lnTo>
                  <a:lnTo>
                    <a:pt x="24003" y="14097"/>
                  </a:lnTo>
                  <a:cubicBezTo>
                    <a:pt x="25654" y="7112"/>
                    <a:pt x="31242" y="1651"/>
                    <a:pt x="38227" y="0"/>
                  </a:cubicBezTo>
                  <a:lnTo>
                    <a:pt x="52578" y="889"/>
                  </a:lnTo>
                  <a:lnTo>
                    <a:pt x="129794" y="94742"/>
                  </a:lnTo>
                  <a:cubicBezTo>
                    <a:pt x="134366" y="100330"/>
                    <a:pt x="135382" y="107950"/>
                    <a:pt x="132461" y="114554"/>
                  </a:cubicBezTo>
                  <a:lnTo>
                    <a:pt x="123063" y="125476"/>
                  </a:lnTo>
                  <a:lnTo>
                    <a:pt x="115824" y="125857"/>
                  </a:lnTo>
                  <a:moveTo>
                    <a:pt x="114173" y="87757"/>
                  </a:moveTo>
                  <a:lnTo>
                    <a:pt x="115062" y="106807"/>
                  </a:lnTo>
                  <a:lnTo>
                    <a:pt x="100330" y="118872"/>
                  </a:lnTo>
                  <a:lnTo>
                    <a:pt x="27813" y="30734"/>
                  </a:lnTo>
                  <a:lnTo>
                    <a:pt x="42545" y="18669"/>
                  </a:lnTo>
                  <a:lnTo>
                    <a:pt x="61087" y="23241"/>
                  </a:lnTo>
                  <a:lnTo>
                    <a:pt x="38481" y="115824"/>
                  </a:lnTo>
                  <a:lnTo>
                    <a:pt x="19939" y="111252"/>
                  </a:lnTo>
                  <a:lnTo>
                    <a:pt x="19050" y="92202"/>
                  </a:lnTo>
                  <a:lnTo>
                    <a:pt x="114173" y="88011"/>
                  </a:lnTo>
                  <a:close/>
                </a:path>
              </a:pathLst>
            </a:custGeom>
            <a:solidFill>
              <a:srgbClr val="000000"/>
            </a:solidFill>
          </p:spPr>
          <p:txBody>
            <a:bodyPr/>
            <a:lstStyle/>
            <a:p>
              <a:endParaRPr lang="ko-KR" altLang="en-US"/>
            </a:p>
          </p:txBody>
        </p:sp>
      </p:grpSp>
      <p:grpSp>
        <p:nvGrpSpPr>
          <p:cNvPr id="18" name="Group 18"/>
          <p:cNvGrpSpPr>
            <a:grpSpLocks noChangeAspect="1"/>
          </p:cNvGrpSpPr>
          <p:nvPr/>
        </p:nvGrpSpPr>
        <p:grpSpPr>
          <a:xfrm>
            <a:off x="17355750" y="2914507"/>
            <a:ext cx="932250" cy="2138858"/>
            <a:chOff x="0" y="0"/>
            <a:chExt cx="932244" cy="2138858"/>
          </a:xfrm>
        </p:grpSpPr>
        <p:sp>
          <p:nvSpPr>
            <p:cNvPr id="19" name="Freeform 19"/>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0" name="Freeform 20"/>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21" name="Freeform 21"/>
          <p:cNvSpPr/>
          <p:nvPr/>
        </p:nvSpPr>
        <p:spPr>
          <a:xfrm>
            <a:off x="1026576" y="2154555"/>
            <a:ext cx="6924675" cy="3371850"/>
          </a:xfrm>
          <a:custGeom>
            <a:avLst/>
            <a:gdLst/>
            <a:ahLst/>
            <a:cxnLst/>
            <a:rect l="l" t="t" r="r" b="b"/>
            <a:pathLst>
              <a:path w="6924675" h="3371850">
                <a:moveTo>
                  <a:pt x="0" y="0"/>
                </a:moveTo>
                <a:lnTo>
                  <a:pt x="6924675" y="0"/>
                </a:lnTo>
                <a:lnTo>
                  <a:pt x="6924675" y="3371850"/>
                </a:lnTo>
                <a:lnTo>
                  <a:pt x="0" y="3371850"/>
                </a:lnTo>
                <a:lnTo>
                  <a:pt x="0" y="0"/>
                </a:lnTo>
                <a:close/>
              </a:path>
            </a:pathLst>
          </a:custGeom>
          <a:blipFill>
            <a:blip r:embed="rId13"/>
            <a:stretch>
              <a:fillRect r="-1650"/>
            </a:stretch>
          </a:blipFill>
        </p:spPr>
        <p:txBody>
          <a:bodyPr/>
          <a:lstStyle/>
          <a:p>
            <a:endParaRPr lang="ko-KR" altLang="en-US"/>
          </a:p>
        </p:txBody>
      </p:sp>
      <p:sp>
        <p:nvSpPr>
          <p:cNvPr id="22" name="Freeform 22"/>
          <p:cNvSpPr/>
          <p:nvPr/>
        </p:nvSpPr>
        <p:spPr>
          <a:xfrm>
            <a:off x="9105643" y="2089394"/>
            <a:ext cx="6924675" cy="3359153"/>
          </a:xfrm>
          <a:custGeom>
            <a:avLst/>
            <a:gdLst/>
            <a:ahLst/>
            <a:cxnLst/>
            <a:rect l="l" t="t" r="r" b="b"/>
            <a:pathLst>
              <a:path w="6924675" h="3359153">
                <a:moveTo>
                  <a:pt x="0" y="0"/>
                </a:moveTo>
                <a:lnTo>
                  <a:pt x="6924675" y="0"/>
                </a:lnTo>
                <a:lnTo>
                  <a:pt x="6924675" y="3359154"/>
                </a:lnTo>
                <a:lnTo>
                  <a:pt x="0" y="3359154"/>
                </a:lnTo>
                <a:lnTo>
                  <a:pt x="0" y="0"/>
                </a:lnTo>
                <a:close/>
              </a:path>
            </a:pathLst>
          </a:custGeom>
          <a:blipFill>
            <a:blip r:embed="rId14"/>
            <a:stretch>
              <a:fillRect t="-12003" r="-1375"/>
            </a:stretch>
          </a:blipFill>
        </p:spPr>
        <p:txBody>
          <a:bodyPr/>
          <a:lstStyle/>
          <a:p>
            <a:endParaRPr lang="ko-KR" altLang="en-US"/>
          </a:p>
        </p:txBody>
      </p:sp>
      <p:sp>
        <p:nvSpPr>
          <p:cNvPr id="23" name="Freeform 23"/>
          <p:cNvSpPr/>
          <p:nvPr/>
        </p:nvSpPr>
        <p:spPr>
          <a:xfrm>
            <a:off x="10155850" y="5834358"/>
            <a:ext cx="5867400" cy="4295775"/>
          </a:xfrm>
          <a:custGeom>
            <a:avLst/>
            <a:gdLst/>
            <a:ahLst/>
            <a:cxnLst/>
            <a:rect l="l" t="t" r="r" b="b"/>
            <a:pathLst>
              <a:path w="5867400" h="4295775">
                <a:moveTo>
                  <a:pt x="0" y="0"/>
                </a:moveTo>
                <a:lnTo>
                  <a:pt x="5867400" y="0"/>
                </a:lnTo>
                <a:lnTo>
                  <a:pt x="5867400" y="4295775"/>
                </a:lnTo>
                <a:lnTo>
                  <a:pt x="0" y="4295775"/>
                </a:lnTo>
                <a:lnTo>
                  <a:pt x="0" y="0"/>
                </a:lnTo>
                <a:close/>
              </a:path>
            </a:pathLst>
          </a:custGeom>
          <a:blipFill>
            <a:blip r:embed="rId15"/>
            <a:stretch>
              <a:fillRect t="-15044" b="-28414"/>
            </a:stretch>
          </a:blipFill>
        </p:spPr>
        <p:txBody>
          <a:bodyPr/>
          <a:lstStyle/>
          <a:p>
            <a:endParaRPr lang="ko-KR" altLang="en-US"/>
          </a:p>
        </p:txBody>
      </p:sp>
      <p:sp>
        <p:nvSpPr>
          <p:cNvPr id="24" name="Freeform 24"/>
          <p:cNvSpPr/>
          <p:nvPr/>
        </p:nvSpPr>
        <p:spPr>
          <a:xfrm>
            <a:off x="15436977" y="8740207"/>
            <a:ext cx="2692470" cy="1253223"/>
          </a:xfrm>
          <a:custGeom>
            <a:avLst/>
            <a:gdLst/>
            <a:ahLst/>
            <a:cxnLst/>
            <a:rect l="l" t="t" r="r" b="b"/>
            <a:pathLst>
              <a:path w="2692470" h="1253223">
                <a:moveTo>
                  <a:pt x="0" y="0"/>
                </a:moveTo>
                <a:lnTo>
                  <a:pt x="2692470" y="0"/>
                </a:lnTo>
                <a:lnTo>
                  <a:pt x="2692470" y="1253223"/>
                </a:lnTo>
                <a:lnTo>
                  <a:pt x="0" y="125322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ko-KR" altLang="en-US"/>
          </a:p>
        </p:txBody>
      </p:sp>
      <p:sp>
        <p:nvSpPr>
          <p:cNvPr id="25" name="Freeform 25"/>
          <p:cNvSpPr/>
          <p:nvPr/>
        </p:nvSpPr>
        <p:spPr>
          <a:xfrm>
            <a:off x="12599994" y="6425879"/>
            <a:ext cx="4167121" cy="2138382"/>
          </a:xfrm>
          <a:custGeom>
            <a:avLst/>
            <a:gdLst/>
            <a:ahLst/>
            <a:cxnLst/>
            <a:rect l="l" t="t" r="r" b="b"/>
            <a:pathLst>
              <a:path w="4167121" h="2138382">
                <a:moveTo>
                  <a:pt x="0" y="0"/>
                </a:moveTo>
                <a:lnTo>
                  <a:pt x="4167121" y="0"/>
                </a:lnTo>
                <a:lnTo>
                  <a:pt x="4167121" y="2138382"/>
                </a:lnTo>
                <a:lnTo>
                  <a:pt x="0" y="21383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sp>
        <p:nvSpPr>
          <p:cNvPr id="26" name="TextBox 26"/>
          <p:cNvSpPr txBox="1"/>
          <p:nvPr/>
        </p:nvSpPr>
        <p:spPr>
          <a:xfrm>
            <a:off x="3908993" y="5896727"/>
            <a:ext cx="1159774" cy="388934"/>
          </a:xfrm>
          <a:prstGeom prst="rect">
            <a:avLst/>
          </a:prstGeom>
        </p:spPr>
        <p:txBody>
          <a:bodyPr lIns="0" tIns="0" rIns="0" bIns="0" rtlCol="0" anchor="t">
            <a:spAutoFit/>
          </a:bodyPr>
          <a:lstStyle/>
          <a:p>
            <a:pPr algn="l">
              <a:lnSpc>
                <a:spcPts val="2518"/>
              </a:lnSpc>
            </a:pPr>
            <a:r>
              <a:rPr lang="en-US" sz="1799">
                <a:solidFill>
                  <a:srgbClr val="000000"/>
                </a:solidFill>
                <a:ea typeface="Arimo Bold"/>
              </a:rPr>
              <a:t>챌린지 관리</a:t>
            </a:r>
          </a:p>
        </p:txBody>
      </p:sp>
      <p:sp>
        <p:nvSpPr>
          <p:cNvPr id="27" name="TextBox 27"/>
          <p:cNvSpPr txBox="1"/>
          <p:nvPr/>
        </p:nvSpPr>
        <p:spPr>
          <a:xfrm>
            <a:off x="4067042" y="1725244"/>
            <a:ext cx="1369847" cy="388934"/>
          </a:xfrm>
          <a:prstGeom prst="rect">
            <a:avLst/>
          </a:prstGeom>
        </p:spPr>
        <p:txBody>
          <a:bodyPr lIns="0" tIns="0" rIns="0" bIns="0" rtlCol="0" anchor="t">
            <a:spAutoFit/>
          </a:bodyPr>
          <a:lstStyle/>
          <a:p>
            <a:pPr algn="l">
              <a:lnSpc>
                <a:spcPts val="2518"/>
              </a:lnSpc>
            </a:pPr>
            <a:r>
              <a:rPr lang="en-US" sz="1799">
                <a:solidFill>
                  <a:srgbClr val="000000"/>
                </a:solidFill>
                <a:ea typeface="Arimo Bold"/>
              </a:rPr>
              <a:t>나의 카드 관리</a:t>
            </a:r>
          </a:p>
        </p:txBody>
      </p:sp>
      <p:sp>
        <p:nvSpPr>
          <p:cNvPr id="28" name="TextBox 28"/>
          <p:cNvSpPr txBox="1"/>
          <p:nvPr/>
        </p:nvSpPr>
        <p:spPr>
          <a:xfrm>
            <a:off x="11119961" y="453761"/>
            <a:ext cx="6792182"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마이페이지 &gt; 나의 카드 관리 및 챌린지 관리</a:t>
            </a:r>
          </a:p>
        </p:txBody>
      </p:sp>
      <p:sp>
        <p:nvSpPr>
          <p:cNvPr id="29" name="TextBox 29"/>
          <p:cNvSpPr txBox="1"/>
          <p:nvPr/>
        </p:nvSpPr>
        <p:spPr>
          <a:xfrm>
            <a:off x="15686561" y="8775554"/>
            <a:ext cx="2195408" cy="1056342"/>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모든 카드에서 선택 가능 카드 선택하면, 카드명과 카드사는 자동 입력 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922487" y="2857071"/>
            <a:ext cx="17073296" cy="5265344"/>
          </a:xfrm>
          <a:custGeom>
            <a:avLst/>
            <a:gdLst/>
            <a:ahLst/>
            <a:cxnLst/>
            <a:rect l="l" t="t" r="r" b="b"/>
            <a:pathLst>
              <a:path w="17073296" h="5265344">
                <a:moveTo>
                  <a:pt x="0" y="0"/>
                </a:moveTo>
                <a:lnTo>
                  <a:pt x="17073296" y="0"/>
                </a:lnTo>
                <a:lnTo>
                  <a:pt x="17073296" y="5265344"/>
                </a:lnTo>
                <a:lnTo>
                  <a:pt x="0" y="5265344"/>
                </a:lnTo>
                <a:lnTo>
                  <a:pt x="0" y="0"/>
                </a:lnTo>
                <a:close/>
              </a:path>
            </a:pathLst>
          </a:custGeom>
          <a:blipFill>
            <a:blip r:embed="rId3"/>
            <a:stretch>
              <a:fillRect/>
            </a:stretch>
          </a:blipFill>
        </p:spPr>
        <p:txBody>
          <a:bodyPr/>
          <a:lstStyle/>
          <a:p>
            <a:endParaRPr lang="ko-KR" altLang="en-US"/>
          </a:p>
        </p:txBody>
      </p:sp>
      <p:grpSp>
        <p:nvGrpSpPr>
          <p:cNvPr id="4" name="Group 4"/>
          <p:cNvGrpSpPr>
            <a:grpSpLocks noChangeAspect="1"/>
          </p:cNvGrpSpPr>
          <p:nvPr/>
        </p:nvGrpSpPr>
        <p:grpSpPr>
          <a:xfrm>
            <a:off x="-2192607" y="2676277"/>
            <a:ext cx="2462136" cy="1112701"/>
            <a:chOff x="0" y="0"/>
            <a:chExt cx="2462136" cy="1112698"/>
          </a:xfrm>
        </p:grpSpPr>
        <p:sp>
          <p:nvSpPr>
            <p:cNvPr id="5" name="Freeform 5"/>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6" name="Group 6"/>
          <p:cNvGrpSpPr>
            <a:grpSpLocks noChangeAspect="1"/>
          </p:cNvGrpSpPr>
          <p:nvPr/>
        </p:nvGrpSpPr>
        <p:grpSpPr>
          <a:xfrm>
            <a:off x="-1809969" y="4224385"/>
            <a:ext cx="2768917" cy="1924612"/>
            <a:chOff x="0" y="0"/>
            <a:chExt cx="2768918" cy="1924609"/>
          </a:xfrm>
        </p:grpSpPr>
        <p:sp>
          <p:nvSpPr>
            <p:cNvPr id="7" name="Freeform 7"/>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8" name="Freeform 8"/>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358340" y="6686645"/>
            <a:ext cx="705221" cy="710775"/>
            <a:chOff x="0" y="0"/>
            <a:chExt cx="705218" cy="710781"/>
          </a:xfrm>
        </p:grpSpPr>
        <p:sp>
          <p:nvSpPr>
            <p:cNvPr id="10" name="Freeform 10"/>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1" name="Freeform 11"/>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2" name="Freeform 12"/>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grpSp>
        <p:nvGrpSpPr>
          <p:cNvPr id="13" name="Group 13"/>
          <p:cNvGrpSpPr>
            <a:grpSpLocks noChangeAspect="1"/>
          </p:cNvGrpSpPr>
          <p:nvPr/>
        </p:nvGrpSpPr>
        <p:grpSpPr>
          <a:xfrm>
            <a:off x="6033983" y="9259281"/>
            <a:ext cx="3053039" cy="749570"/>
            <a:chOff x="0" y="0"/>
            <a:chExt cx="3053042" cy="749567"/>
          </a:xfrm>
        </p:grpSpPr>
        <p:sp>
          <p:nvSpPr>
            <p:cNvPr id="14" name="Freeform 14"/>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5" name="Freeform 15"/>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6" name="Freeform 16"/>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7" name="TextBox 17"/>
          <p:cNvSpPr txBox="1"/>
          <p:nvPr/>
        </p:nvSpPr>
        <p:spPr>
          <a:xfrm>
            <a:off x="13256504" y="431292"/>
            <a:ext cx="4595717"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마이페이지 &gt; 내가 쓴 글, 댓글</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347235" y="1028700"/>
            <a:ext cx="6924675" cy="3657600"/>
          </a:xfrm>
          <a:custGeom>
            <a:avLst/>
            <a:gdLst/>
            <a:ahLst/>
            <a:cxnLst/>
            <a:rect l="l" t="t" r="r" b="b"/>
            <a:pathLst>
              <a:path w="6924675" h="3657600">
                <a:moveTo>
                  <a:pt x="0" y="0"/>
                </a:moveTo>
                <a:lnTo>
                  <a:pt x="6924675" y="0"/>
                </a:lnTo>
                <a:lnTo>
                  <a:pt x="6924675" y="3657600"/>
                </a:lnTo>
                <a:lnTo>
                  <a:pt x="0" y="3657600"/>
                </a:lnTo>
                <a:lnTo>
                  <a:pt x="0" y="0"/>
                </a:lnTo>
                <a:close/>
              </a:path>
            </a:pathLst>
          </a:custGeom>
          <a:blipFill>
            <a:blip r:embed="rId3"/>
            <a:stretch>
              <a:fillRect t="-8916" r="-12104" b="-17905"/>
            </a:stretch>
          </a:blipFill>
        </p:spPr>
        <p:txBody>
          <a:bodyPr/>
          <a:lstStyle/>
          <a:p>
            <a:endParaRPr lang="ko-KR" altLang="en-US"/>
          </a:p>
        </p:txBody>
      </p:sp>
      <p:sp>
        <p:nvSpPr>
          <p:cNvPr id="4" name="Freeform 4"/>
          <p:cNvSpPr/>
          <p:nvPr/>
        </p:nvSpPr>
        <p:spPr>
          <a:xfrm>
            <a:off x="3057106" y="5014798"/>
            <a:ext cx="3505200" cy="5095780"/>
          </a:xfrm>
          <a:custGeom>
            <a:avLst/>
            <a:gdLst/>
            <a:ahLst/>
            <a:cxnLst/>
            <a:rect l="l" t="t" r="r" b="b"/>
            <a:pathLst>
              <a:path w="3505200" h="5095780">
                <a:moveTo>
                  <a:pt x="0" y="0"/>
                </a:moveTo>
                <a:lnTo>
                  <a:pt x="3505200" y="0"/>
                </a:lnTo>
                <a:lnTo>
                  <a:pt x="3505200" y="5095780"/>
                </a:lnTo>
                <a:lnTo>
                  <a:pt x="0" y="5095780"/>
                </a:lnTo>
                <a:lnTo>
                  <a:pt x="0" y="0"/>
                </a:lnTo>
                <a:close/>
              </a:path>
            </a:pathLst>
          </a:custGeom>
          <a:blipFill>
            <a:blip r:embed="rId4"/>
            <a:stretch>
              <a:fillRect t="-9908"/>
            </a:stretch>
          </a:blipFill>
        </p:spPr>
        <p:txBody>
          <a:bodyPr/>
          <a:lstStyle/>
          <a:p>
            <a:endParaRPr lang="ko-KR" altLang="en-US"/>
          </a:p>
        </p:txBody>
      </p:sp>
      <p:sp>
        <p:nvSpPr>
          <p:cNvPr id="5" name="Freeform 5"/>
          <p:cNvSpPr/>
          <p:nvPr/>
        </p:nvSpPr>
        <p:spPr>
          <a:xfrm>
            <a:off x="8312991" y="5014798"/>
            <a:ext cx="3486150" cy="5095875"/>
          </a:xfrm>
          <a:custGeom>
            <a:avLst/>
            <a:gdLst/>
            <a:ahLst/>
            <a:cxnLst/>
            <a:rect l="l" t="t" r="r" b="b"/>
            <a:pathLst>
              <a:path w="3486150" h="5095875">
                <a:moveTo>
                  <a:pt x="0" y="0"/>
                </a:moveTo>
                <a:lnTo>
                  <a:pt x="3486150" y="0"/>
                </a:lnTo>
                <a:lnTo>
                  <a:pt x="3486150" y="5095875"/>
                </a:lnTo>
                <a:lnTo>
                  <a:pt x="0" y="5095875"/>
                </a:lnTo>
                <a:lnTo>
                  <a:pt x="0" y="0"/>
                </a:lnTo>
                <a:close/>
              </a:path>
            </a:pathLst>
          </a:custGeom>
          <a:blipFill>
            <a:blip r:embed="rId5"/>
            <a:stretch>
              <a:fillRect t="-9250" b="-95"/>
            </a:stretch>
          </a:blipFill>
        </p:spPr>
        <p:txBody>
          <a:bodyPr/>
          <a:lstStyle/>
          <a:p>
            <a:endParaRPr lang="ko-KR" altLang="en-US"/>
          </a:p>
        </p:txBody>
      </p:sp>
      <p:sp>
        <p:nvSpPr>
          <p:cNvPr id="6" name="Freeform 6"/>
          <p:cNvSpPr/>
          <p:nvPr/>
        </p:nvSpPr>
        <p:spPr>
          <a:xfrm>
            <a:off x="13547026" y="5014798"/>
            <a:ext cx="3305175" cy="5095875"/>
          </a:xfrm>
          <a:custGeom>
            <a:avLst/>
            <a:gdLst/>
            <a:ahLst/>
            <a:cxnLst/>
            <a:rect l="l" t="t" r="r" b="b"/>
            <a:pathLst>
              <a:path w="3305175" h="5095875">
                <a:moveTo>
                  <a:pt x="0" y="0"/>
                </a:moveTo>
                <a:lnTo>
                  <a:pt x="3305176" y="0"/>
                </a:lnTo>
                <a:lnTo>
                  <a:pt x="3305176" y="5095875"/>
                </a:lnTo>
                <a:lnTo>
                  <a:pt x="0" y="5095875"/>
                </a:lnTo>
                <a:lnTo>
                  <a:pt x="0" y="0"/>
                </a:lnTo>
                <a:close/>
              </a:path>
            </a:pathLst>
          </a:custGeom>
          <a:blipFill>
            <a:blip r:embed="rId6"/>
            <a:stretch>
              <a:fillRect t="-6088" b="-79"/>
            </a:stretch>
          </a:blipFill>
        </p:spPr>
        <p:txBody>
          <a:bodyPr/>
          <a:lstStyle/>
          <a:p>
            <a:endParaRPr lang="ko-KR" altLang="en-US"/>
          </a:p>
        </p:txBody>
      </p:sp>
      <p:sp>
        <p:nvSpPr>
          <p:cNvPr id="7" name="Freeform 7"/>
          <p:cNvSpPr/>
          <p:nvPr/>
        </p:nvSpPr>
        <p:spPr>
          <a:xfrm>
            <a:off x="7301855" y="1535049"/>
            <a:ext cx="1758610" cy="989133"/>
          </a:xfrm>
          <a:custGeom>
            <a:avLst/>
            <a:gdLst/>
            <a:ahLst/>
            <a:cxnLst/>
            <a:rect l="l" t="t" r="r" b="b"/>
            <a:pathLst>
              <a:path w="1758610" h="989133">
                <a:moveTo>
                  <a:pt x="0" y="0"/>
                </a:moveTo>
                <a:lnTo>
                  <a:pt x="1758611" y="0"/>
                </a:lnTo>
                <a:lnTo>
                  <a:pt x="1758611" y="989133"/>
                </a:lnTo>
                <a:lnTo>
                  <a:pt x="0" y="9891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8" name="Freeform 8"/>
          <p:cNvSpPr/>
          <p:nvPr/>
        </p:nvSpPr>
        <p:spPr>
          <a:xfrm>
            <a:off x="1854203" y="5016503"/>
            <a:ext cx="749303" cy="965197"/>
          </a:xfrm>
          <a:custGeom>
            <a:avLst/>
            <a:gdLst/>
            <a:ahLst/>
            <a:cxnLst/>
            <a:rect l="l" t="t" r="r" b="b"/>
            <a:pathLst>
              <a:path w="749303" h="965197">
                <a:moveTo>
                  <a:pt x="0" y="0"/>
                </a:moveTo>
                <a:lnTo>
                  <a:pt x="749303" y="0"/>
                </a:lnTo>
                <a:lnTo>
                  <a:pt x="749303" y="965197"/>
                </a:lnTo>
                <a:lnTo>
                  <a:pt x="0" y="965197"/>
                </a:lnTo>
                <a:lnTo>
                  <a:pt x="0" y="0"/>
                </a:lnTo>
                <a:close/>
              </a:path>
            </a:pathLst>
          </a:custGeom>
          <a:blipFill>
            <a:blip r:embed="rId9"/>
            <a:stretch>
              <a:fillRect/>
            </a:stretch>
          </a:blipFill>
        </p:spPr>
        <p:txBody>
          <a:bodyPr/>
          <a:lstStyle/>
          <a:p>
            <a:endParaRPr lang="ko-KR" altLang="en-US"/>
          </a:p>
        </p:txBody>
      </p:sp>
      <p:grpSp>
        <p:nvGrpSpPr>
          <p:cNvPr id="9" name="Group 9"/>
          <p:cNvGrpSpPr>
            <a:grpSpLocks noChangeAspect="1"/>
          </p:cNvGrpSpPr>
          <p:nvPr/>
        </p:nvGrpSpPr>
        <p:grpSpPr>
          <a:xfrm>
            <a:off x="-2192607" y="2676277"/>
            <a:ext cx="2462136" cy="1112701"/>
            <a:chOff x="0" y="0"/>
            <a:chExt cx="2462136" cy="1112698"/>
          </a:xfrm>
        </p:grpSpPr>
        <p:sp>
          <p:nvSpPr>
            <p:cNvPr id="10" name="Freeform 10"/>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11" name="Group 11"/>
          <p:cNvGrpSpPr>
            <a:grpSpLocks noChangeAspect="1"/>
          </p:cNvGrpSpPr>
          <p:nvPr/>
        </p:nvGrpSpPr>
        <p:grpSpPr>
          <a:xfrm>
            <a:off x="-1809969" y="4224385"/>
            <a:ext cx="2768917" cy="1924612"/>
            <a:chOff x="0" y="0"/>
            <a:chExt cx="2768918" cy="1924609"/>
          </a:xfrm>
        </p:grpSpPr>
        <p:sp>
          <p:nvSpPr>
            <p:cNvPr id="12" name="Freeform 12"/>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13" name="Freeform 13"/>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14" name="Group 14"/>
          <p:cNvGrpSpPr>
            <a:grpSpLocks noChangeAspect="1"/>
          </p:cNvGrpSpPr>
          <p:nvPr/>
        </p:nvGrpSpPr>
        <p:grpSpPr>
          <a:xfrm>
            <a:off x="-358340" y="6686645"/>
            <a:ext cx="705221" cy="710775"/>
            <a:chOff x="0" y="0"/>
            <a:chExt cx="705218" cy="710781"/>
          </a:xfrm>
        </p:grpSpPr>
        <p:sp>
          <p:nvSpPr>
            <p:cNvPr id="15" name="Freeform 15"/>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grpSp>
        <p:nvGrpSpPr>
          <p:cNvPr id="16" name="Group 16"/>
          <p:cNvGrpSpPr>
            <a:grpSpLocks noChangeAspect="1"/>
          </p:cNvGrpSpPr>
          <p:nvPr/>
        </p:nvGrpSpPr>
        <p:grpSpPr>
          <a:xfrm>
            <a:off x="0" y="8834285"/>
            <a:ext cx="2559387" cy="1452715"/>
            <a:chOff x="0" y="0"/>
            <a:chExt cx="2559380" cy="1452715"/>
          </a:xfrm>
        </p:grpSpPr>
        <p:sp>
          <p:nvSpPr>
            <p:cNvPr id="17" name="Freeform 17"/>
            <p:cNvSpPr/>
            <p:nvPr/>
          </p:nvSpPr>
          <p:spPr>
            <a:xfrm>
              <a:off x="-127" y="0"/>
              <a:ext cx="2316861" cy="1452753"/>
            </a:xfrm>
            <a:custGeom>
              <a:avLst/>
              <a:gdLst/>
              <a:ahLst/>
              <a:cxnLst/>
              <a:rect l="l" t="t" r="r" b="b"/>
              <a:pathLst>
                <a:path w="2316861" h="1452753">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txBody>
            <a:bodyPr/>
            <a:lstStyle/>
            <a:p>
              <a:endParaRPr lang="ko-KR" altLang="en-US"/>
            </a:p>
          </p:txBody>
        </p:sp>
      </p:grpSp>
      <p:sp>
        <p:nvSpPr>
          <p:cNvPr id="18" name="Freeform 18"/>
          <p:cNvSpPr/>
          <p:nvPr/>
        </p:nvSpPr>
        <p:spPr>
          <a:xfrm>
            <a:off x="2479253" y="5866257"/>
            <a:ext cx="126825" cy="155296"/>
          </a:xfrm>
          <a:custGeom>
            <a:avLst/>
            <a:gdLst/>
            <a:ahLst/>
            <a:cxnLst/>
            <a:rect l="l" t="t" r="r" b="b"/>
            <a:pathLst>
              <a:path w="126825" h="155296">
                <a:moveTo>
                  <a:pt x="0" y="0"/>
                </a:moveTo>
                <a:lnTo>
                  <a:pt x="126825" y="0"/>
                </a:lnTo>
                <a:lnTo>
                  <a:pt x="126825" y="155296"/>
                </a:lnTo>
                <a:lnTo>
                  <a:pt x="0" y="1552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9" name="Freeform 19"/>
          <p:cNvSpPr/>
          <p:nvPr/>
        </p:nvSpPr>
        <p:spPr>
          <a:xfrm>
            <a:off x="6810242" y="5803859"/>
            <a:ext cx="1249718" cy="284407"/>
          </a:xfrm>
          <a:custGeom>
            <a:avLst/>
            <a:gdLst/>
            <a:ahLst/>
            <a:cxnLst/>
            <a:rect l="l" t="t" r="r" b="b"/>
            <a:pathLst>
              <a:path w="1249718" h="284407">
                <a:moveTo>
                  <a:pt x="0" y="0"/>
                </a:moveTo>
                <a:lnTo>
                  <a:pt x="1249718" y="0"/>
                </a:lnTo>
                <a:lnTo>
                  <a:pt x="1249718" y="284407"/>
                </a:lnTo>
                <a:lnTo>
                  <a:pt x="0" y="2844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grpSp>
        <p:nvGrpSpPr>
          <p:cNvPr id="20" name="Group 20"/>
          <p:cNvGrpSpPr>
            <a:grpSpLocks noChangeAspect="1"/>
          </p:cNvGrpSpPr>
          <p:nvPr/>
        </p:nvGrpSpPr>
        <p:grpSpPr>
          <a:xfrm>
            <a:off x="7418822" y="0"/>
            <a:ext cx="5458711" cy="1405861"/>
            <a:chOff x="0" y="0"/>
            <a:chExt cx="5458714" cy="1405865"/>
          </a:xfrm>
        </p:grpSpPr>
        <p:sp>
          <p:nvSpPr>
            <p:cNvPr id="21" name="Freeform 21"/>
            <p:cNvSpPr/>
            <p:nvPr/>
          </p:nvSpPr>
          <p:spPr>
            <a:xfrm>
              <a:off x="1030859" y="0"/>
              <a:ext cx="3649981" cy="1405763"/>
            </a:xfrm>
            <a:custGeom>
              <a:avLst/>
              <a:gdLst/>
              <a:ahLst/>
              <a:cxnLst/>
              <a:rect l="l" t="t" r="r" b="b"/>
              <a:pathLst>
                <a:path w="3649981" h="1405763">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txBody>
            <a:bodyPr/>
            <a:lstStyle/>
            <a:p>
              <a:endParaRPr lang="ko-KR" altLang="en-US"/>
            </a:p>
          </p:txBody>
        </p:sp>
      </p:grpSp>
      <p:sp>
        <p:nvSpPr>
          <p:cNvPr id="22" name="Freeform 22"/>
          <p:cNvSpPr/>
          <p:nvPr/>
        </p:nvSpPr>
        <p:spPr>
          <a:xfrm>
            <a:off x="9246565" y="1906714"/>
            <a:ext cx="3126438" cy="1299296"/>
          </a:xfrm>
          <a:custGeom>
            <a:avLst/>
            <a:gdLst/>
            <a:ahLst/>
            <a:cxnLst/>
            <a:rect l="l" t="t" r="r" b="b"/>
            <a:pathLst>
              <a:path w="3126438" h="1299296">
                <a:moveTo>
                  <a:pt x="0" y="0"/>
                </a:moveTo>
                <a:lnTo>
                  <a:pt x="3126439" y="0"/>
                </a:lnTo>
                <a:lnTo>
                  <a:pt x="3126439" y="1299296"/>
                </a:lnTo>
                <a:lnTo>
                  <a:pt x="0" y="12992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ko-KR" altLang="en-US"/>
          </a:p>
        </p:txBody>
      </p:sp>
      <p:sp>
        <p:nvSpPr>
          <p:cNvPr id="23" name="Freeform 23"/>
          <p:cNvSpPr/>
          <p:nvPr/>
        </p:nvSpPr>
        <p:spPr>
          <a:xfrm>
            <a:off x="12029113" y="5765759"/>
            <a:ext cx="1249718" cy="284407"/>
          </a:xfrm>
          <a:custGeom>
            <a:avLst/>
            <a:gdLst/>
            <a:ahLst/>
            <a:cxnLst/>
            <a:rect l="l" t="t" r="r" b="b"/>
            <a:pathLst>
              <a:path w="1249718" h="284407">
                <a:moveTo>
                  <a:pt x="0" y="0"/>
                </a:moveTo>
                <a:lnTo>
                  <a:pt x="1249718" y="0"/>
                </a:lnTo>
                <a:lnTo>
                  <a:pt x="1249718" y="284407"/>
                </a:lnTo>
                <a:lnTo>
                  <a:pt x="0" y="284407"/>
                </a:lnTo>
                <a:lnTo>
                  <a:pt x="0" y="0"/>
                </a:lnTo>
                <a:close/>
              </a:path>
            </a:pathLst>
          </a:custGeom>
          <a:blipFill>
            <a:blip r:embed="rId12">
              <a:extLst>
                <a:ext uri="{96DAC541-7B7A-43D3-8B79-37D633B846F1}">
                  <asvg:svgBlip xmlns:asvg="http://schemas.microsoft.com/office/drawing/2016/SVG/main" r:embed="rId16"/>
                </a:ext>
              </a:extLst>
            </a:blip>
            <a:stretch>
              <a:fillRect/>
            </a:stretch>
          </a:blipFill>
        </p:spPr>
        <p:txBody>
          <a:bodyPr/>
          <a:lstStyle/>
          <a:p>
            <a:endParaRPr lang="ko-KR" altLang="en-US"/>
          </a:p>
        </p:txBody>
      </p:sp>
      <p:grpSp>
        <p:nvGrpSpPr>
          <p:cNvPr id="24" name="Group 24"/>
          <p:cNvGrpSpPr>
            <a:grpSpLocks noChangeAspect="1"/>
          </p:cNvGrpSpPr>
          <p:nvPr/>
        </p:nvGrpSpPr>
        <p:grpSpPr>
          <a:xfrm>
            <a:off x="17355750" y="2914507"/>
            <a:ext cx="932250" cy="2138858"/>
            <a:chOff x="0" y="0"/>
            <a:chExt cx="932244" cy="2138858"/>
          </a:xfrm>
        </p:grpSpPr>
        <p:sp>
          <p:nvSpPr>
            <p:cNvPr id="25" name="Freeform 25"/>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6" name="Freeform 26"/>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ko-KR" altLang="en-US"/>
          </a:p>
        </p:txBody>
      </p:sp>
      <p:sp>
        <p:nvSpPr>
          <p:cNvPr id="27" name="TextBox 27"/>
          <p:cNvSpPr txBox="1"/>
          <p:nvPr/>
        </p:nvSpPr>
        <p:spPr>
          <a:xfrm>
            <a:off x="13534901" y="402717"/>
            <a:ext cx="3625320"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마이페이지 &gt; 친구 초대</a:t>
            </a:r>
          </a:p>
        </p:txBody>
      </p:sp>
      <p:sp>
        <p:nvSpPr>
          <p:cNvPr id="28" name="TextBox 28"/>
          <p:cNvSpPr txBox="1"/>
          <p:nvPr/>
        </p:nvSpPr>
        <p:spPr>
          <a:xfrm>
            <a:off x="4063641" y="682371"/>
            <a:ext cx="149275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친구 초대 초기화면</a:t>
            </a:r>
          </a:p>
        </p:txBody>
      </p:sp>
      <p:sp>
        <p:nvSpPr>
          <p:cNvPr id="29" name="TextBox 29"/>
          <p:cNvSpPr txBox="1"/>
          <p:nvPr/>
        </p:nvSpPr>
        <p:spPr>
          <a:xfrm>
            <a:off x="9071153" y="1325880"/>
            <a:ext cx="350520" cy="266700"/>
          </a:xfrm>
          <a:prstGeom prst="rect">
            <a:avLst/>
          </a:prstGeom>
        </p:spPr>
        <p:txBody>
          <a:bodyPr lIns="0" tIns="0" rIns="0" bIns="0" rtlCol="0" anchor="t">
            <a:spAutoFit/>
          </a:bodyPr>
          <a:lstStyle/>
          <a:p>
            <a:pPr algn="l">
              <a:lnSpc>
                <a:spcPts val="2100"/>
              </a:lnSpc>
            </a:pPr>
            <a:r>
              <a:rPr lang="en-US" sz="1500">
                <a:solidFill>
                  <a:srgbClr val="000000"/>
                </a:solidFill>
                <a:ea typeface="Arimo Bold"/>
              </a:rPr>
              <a:t>클릭</a:t>
            </a:r>
          </a:p>
        </p:txBody>
      </p:sp>
      <p:sp>
        <p:nvSpPr>
          <p:cNvPr id="30" name="TextBox 30"/>
          <p:cNvSpPr txBox="1"/>
          <p:nvPr/>
        </p:nvSpPr>
        <p:spPr>
          <a:xfrm>
            <a:off x="9770735" y="2332587"/>
            <a:ext cx="1248442"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카카오톡 공유</a:t>
            </a:r>
          </a:p>
        </p:txBody>
      </p:sp>
      <p:sp>
        <p:nvSpPr>
          <p:cNvPr id="31" name="TextBox 31"/>
          <p:cNvSpPr txBox="1"/>
          <p:nvPr/>
        </p:nvSpPr>
        <p:spPr>
          <a:xfrm>
            <a:off x="11451822" y="2367334"/>
            <a:ext cx="397107" cy="295837"/>
          </a:xfrm>
          <a:prstGeom prst="rect">
            <a:avLst/>
          </a:prstGeom>
        </p:spPr>
        <p:txBody>
          <a:bodyPr lIns="0" tIns="0" rIns="0" bIns="0" rtlCol="0" anchor="t">
            <a:spAutoFit/>
          </a:bodyPr>
          <a:lstStyle/>
          <a:p>
            <a:pPr algn="l">
              <a:lnSpc>
                <a:spcPts val="2379"/>
              </a:lnSpc>
            </a:pPr>
            <a:r>
              <a:rPr lang="en-US" sz="1699">
                <a:solidFill>
                  <a:srgbClr val="000000"/>
                </a:solidFill>
                <a:ea typeface="Arimo"/>
              </a:rPr>
              <a:t>사용</a:t>
            </a:r>
          </a:p>
        </p:txBody>
      </p:sp>
      <p:sp>
        <p:nvSpPr>
          <p:cNvPr id="32" name="TextBox 32"/>
          <p:cNvSpPr txBox="1"/>
          <p:nvPr/>
        </p:nvSpPr>
        <p:spPr>
          <a:xfrm>
            <a:off x="11019139" y="2376078"/>
            <a:ext cx="432692" cy="293084"/>
          </a:xfrm>
          <a:prstGeom prst="rect">
            <a:avLst/>
          </a:prstGeom>
        </p:spPr>
        <p:txBody>
          <a:bodyPr lIns="0" tIns="0" rIns="0" bIns="0" rtlCol="0" anchor="t">
            <a:spAutoFit/>
          </a:bodyPr>
          <a:lstStyle/>
          <a:p>
            <a:pPr algn="l">
              <a:lnSpc>
                <a:spcPts val="2379"/>
              </a:lnSpc>
            </a:pPr>
            <a:r>
              <a:rPr lang="en-US" sz="1699">
                <a:solidFill>
                  <a:srgbClr val="000000"/>
                </a:solidFill>
                <a:latin typeface="DM Sans"/>
              </a:rPr>
              <a:t> API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679980" y="1227487"/>
            <a:ext cx="6543675" cy="3629025"/>
          </a:xfrm>
          <a:custGeom>
            <a:avLst/>
            <a:gdLst/>
            <a:ahLst/>
            <a:cxnLst/>
            <a:rect l="l" t="t" r="r" b="b"/>
            <a:pathLst>
              <a:path w="6543675" h="3629025">
                <a:moveTo>
                  <a:pt x="0" y="0"/>
                </a:moveTo>
                <a:lnTo>
                  <a:pt x="6543675" y="0"/>
                </a:lnTo>
                <a:lnTo>
                  <a:pt x="6543675" y="3629025"/>
                </a:lnTo>
                <a:lnTo>
                  <a:pt x="0" y="3629025"/>
                </a:lnTo>
                <a:lnTo>
                  <a:pt x="0" y="0"/>
                </a:lnTo>
                <a:close/>
              </a:path>
            </a:pathLst>
          </a:custGeom>
          <a:blipFill>
            <a:blip r:embed="rId3"/>
            <a:stretch>
              <a:fillRect t="-13829" r="-18922" b="-1393"/>
            </a:stretch>
          </a:blipFill>
        </p:spPr>
        <p:txBody>
          <a:bodyPr/>
          <a:lstStyle/>
          <a:p>
            <a:endParaRPr lang="ko-KR" altLang="en-US"/>
          </a:p>
        </p:txBody>
      </p:sp>
      <p:sp>
        <p:nvSpPr>
          <p:cNvPr id="4" name="Freeform 4"/>
          <p:cNvSpPr/>
          <p:nvPr/>
        </p:nvSpPr>
        <p:spPr>
          <a:xfrm>
            <a:off x="6913359" y="1510036"/>
            <a:ext cx="397259" cy="356854"/>
          </a:xfrm>
          <a:custGeom>
            <a:avLst/>
            <a:gdLst/>
            <a:ahLst/>
            <a:cxnLst/>
            <a:rect l="l" t="t" r="r" b="b"/>
            <a:pathLst>
              <a:path w="397259" h="356854">
                <a:moveTo>
                  <a:pt x="0" y="0"/>
                </a:moveTo>
                <a:lnTo>
                  <a:pt x="397259" y="0"/>
                </a:lnTo>
                <a:lnTo>
                  <a:pt x="397259" y="356854"/>
                </a:lnTo>
                <a:lnTo>
                  <a:pt x="0" y="356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5" name="Freeform 5"/>
          <p:cNvSpPr/>
          <p:nvPr/>
        </p:nvSpPr>
        <p:spPr>
          <a:xfrm>
            <a:off x="5688825" y="3904221"/>
            <a:ext cx="6581775" cy="4389568"/>
          </a:xfrm>
          <a:custGeom>
            <a:avLst/>
            <a:gdLst/>
            <a:ahLst/>
            <a:cxnLst/>
            <a:rect l="l" t="t" r="r" b="b"/>
            <a:pathLst>
              <a:path w="6581775" h="4389568">
                <a:moveTo>
                  <a:pt x="0" y="0"/>
                </a:moveTo>
                <a:lnTo>
                  <a:pt x="6581775" y="0"/>
                </a:lnTo>
                <a:lnTo>
                  <a:pt x="6581775" y="4389568"/>
                </a:lnTo>
                <a:lnTo>
                  <a:pt x="0" y="4389568"/>
                </a:lnTo>
                <a:lnTo>
                  <a:pt x="0" y="0"/>
                </a:lnTo>
                <a:close/>
              </a:path>
            </a:pathLst>
          </a:custGeom>
          <a:blipFill>
            <a:blip r:embed="rId6"/>
            <a:stretch>
              <a:fillRect t="-7410" r="-19971"/>
            </a:stretch>
          </a:blipFill>
        </p:spPr>
        <p:txBody>
          <a:bodyPr/>
          <a:lstStyle/>
          <a:p>
            <a:endParaRPr lang="ko-KR" altLang="en-US"/>
          </a:p>
        </p:txBody>
      </p:sp>
      <p:sp>
        <p:nvSpPr>
          <p:cNvPr id="6" name="Freeform 6"/>
          <p:cNvSpPr/>
          <p:nvPr/>
        </p:nvSpPr>
        <p:spPr>
          <a:xfrm>
            <a:off x="11007966" y="6009332"/>
            <a:ext cx="6581775" cy="4085844"/>
          </a:xfrm>
          <a:custGeom>
            <a:avLst/>
            <a:gdLst/>
            <a:ahLst/>
            <a:cxnLst/>
            <a:rect l="l" t="t" r="r" b="b"/>
            <a:pathLst>
              <a:path w="6581775" h="4085844">
                <a:moveTo>
                  <a:pt x="0" y="0"/>
                </a:moveTo>
                <a:lnTo>
                  <a:pt x="6581775" y="0"/>
                </a:lnTo>
                <a:lnTo>
                  <a:pt x="6581775" y="4085844"/>
                </a:lnTo>
                <a:lnTo>
                  <a:pt x="0" y="4085844"/>
                </a:lnTo>
                <a:lnTo>
                  <a:pt x="0" y="0"/>
                </a:lnTo>
                <a:close/>
              </a:path>
            </a:pathLst>
          </a:custGeom>
          <a:blipFill>
            <a:blip r:embed="rId7"/>
            <a:stretch>
              <a:fillRect t="-7935" r="-12156"/>
            </a:stretch>
          </a:blipFill>
        </p:spPr>
        <p:txBody>
          <a:bodyPr/>
          <a:lstStyle/>
          <a:p>
            <a:endParaRPr lang="ko-KR" altLang="en-US"/>
          </a:p>
        </p:txBody>
      </p:sp>
      <p:grpSp>
        <p:nvGrpSpPr>
          <p:cNvPr id="7" name="Group 7"/>
          <p:cNvGrpSpPr>
            <a:grpSpLocks noChangeAspect="1"/>
          </p:cNvGrpSpPr>
          <p:nvPr/>
        </p:nvGrpSpPr>
        <p:grpSpPr>
          <a:xfrm>
            <a:off x="-2192607" y="2676277"/>
            <a:ext cx="2462136" cy="1112701"/>
            <a:chOff x="0" y="0"/>
            <a:chExt cx="2462136" cy="1112698"/>
          </a:xfrm>
        </p:grpSpPr>
        <p:sp>
          <p:nvSpPr>
            <p:cNvPr id="8" name="Freeform 8"/>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1809969" y="4224385"/>
            <a:ext cx="2768917" cy="1924612"/>
            <a:chOff x="0" y="0"/>
            <a:chExt cx="2768918" cy="1924609"/>
          </a:xfrm>
        </p:grpSpPr>
        <p:sp>
          <p:nvSpPr>
            <p:cNvPr id="10" name="Freeform 10"/>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11" name="Freeform 11"/>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12" name="Group 12"/>
          <p:cNvGrpSpPr>
            <a:grpSpLocks noChangeAspect="1"/>
          </p:cNvGrpSpPr>
          <p:nvPr/>
        </p:nvGrpSpPr>
        <p:grpSpPr>
          <a:xfrm>
            <a:off x="-358340" y="6686645"/>
            <a:ext cx="705221" cy="710775"/>
            <a:chOff x="0" y="0"/>
            <a:chExt cx="705218" cy="710781"/>
          </a:xfrm>
        </p:grpSpPr>
        <p:sp>
          <p:nvSpPr>
            <p:cNvPr id="13" name="Freeform 13"/>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4" name="Freeform 14"/>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grpSp>
        <p:nvGrpSpPr>
          <p:cNvPr id="15" name="Group 15"/>
          <p:cNvGrpSpPr>
            <a:grpSpLocks noChangeAspect="1"/>
          </p:cNvGrpSpPr>
          <p:nvPr/>
        </p:nvGrpSpPr>
        <p:grpSpPr>
          <a:xfrm>
            <a:off x="6033983" y="9259281"/>
            <a:ext cx="3053039" cy="749570"/>
            <a:chOff x="0" y="0"/>
            <a:chExt cx="3053042" cy="749567"/>
          </a:xfrm>
        </p:grpSpPr>
        <p:sp>
          <p:nvSpPr>
            <p:cNvPr id="16" name="Freeform 16"/>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7" name="Freeform 17"/>
          <p:cNvSpPr/>
          <p:nvPr/>
        </p:nvSpPr>
        <p:spPr>
          <a:xfrm>
            <a:off x="7183393" y="1569025"/>
            <a:ext cx="1234211" cy="429139"/>
          </a:xfrm>
          <a:custGeom>
            <a:avLst/>
            <a:gdLst/>
            <a:ahLst/>
            <a:cxnLst/>
            <a:rect l="l" t="t" r="r" b="b"/>
            <a:pathLst>
              <a:path w="1234211" h="429139">
                <a:moveTo>
                  <a:pt x="0" y="0"/>
                </a:moveTo>
                <a:lnTo>
                  <a:pt x="1234211" y="0"/>
                </a:lnTo>
                <a:lnTo>
                  <a:pt x="1234211" y="429139"/>
                </a:lnTo>
                <a:lnTo>
                  <a:pt x="0" y="4291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8" name="Freeform 18"/>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sp>
        <p:nvSpPr>
          <p:cNvPr id="19" name="Freeform 19"/>
          <p:cNvSpPr/>
          <p:nvPr/>
        </p:nvSpPr>
        <p:spPr>
          <a:xfrm>
            <a:off x="10240070" y="4233701"/>
            <a:ext cx="2580875" cy="833542"/>
          </a:xfrm>
          <a:custGeom>
            <a:avLst/>
            <a:gdLst/>
            <a:ahLst/>
            <a:cxnLst/>
            <a:rect l="l" t="t" r="r" b="b"/>
            <a:pathLst>
              <a:path w="2580875" h="833542">
                <a:moveTo>
                  <a:pt x="0" y="0"/>
                </a:moveTo>
                <a:lnTo>
                  <a:pt x="2580875" y="0"/>
                </a:lnTo>
                <a:lnTo>
                  <a:pt x="2580875" y="833542"/>
                </a:lnTo>
                <a:lnTo>
                  <a:pt x="0" y="8335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ko-KR" altLang="en-US"/>
          </a:p>
        </p:txBody>
      </p:sp>
      <p:grpSp>
        <p:nvGrpSpPr>
          <p:cNvPr id="20" name="Group 20"/>
          <p:cNvGrpSpPr>
            <a:grpSpLocks noChangeAspect="1"/>
          </p:cNvGrpSpPr>
          <p:nvPr/>
        </p:nvGrpSpPr>
        <p:grpSpPr>
          <a:xfrm>
            <a:off x="17355750" y="2914507"/>
            <a:ext cx="932250" cy="2138858"/>
            <a:chOff x="0" y="0"/>
            <a:chExt cx="932244" cy="2138858"/>
          </a:xfrm>
        </p:grpSpPr>
        <p:sp>
          <p:nvSpPr>
            <p:cNvPr id="21" name="Freeform 21"/>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2" name="TextBox 22"/>
          <p:cNvSpPr txBox="1"/>
          <p:nvPr/>
        </p:nvSpPr>
        <p:spPr>
          <a:xfrm>
            <a:off x="3140183" y="850030"/>
            <a:ext cx="1447419"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카드추천 초기화면</a:t>
            </a:r>
          </a:p>
        </p:txBody>
      </p:sp>
      <p:sp>
        <p:nvSpPr>
          <p:cNvPr id="23" name="TextBox 23"/>
          <p:cNvSpPr txBox="1"/>
          <p:nvPr/>
        </p:nvSpPr>
        <p:spPr>
          <a:xfrm>
            <a:off x="8459629" y="1796891"/>
            <a:ext cx="350520" cy="266700"/>
          </a:xfrm>
          <a:prstGeom prst="rect">
            <a:avLst/>
          </a:prstGeom>
        </p:spPr>
        <p:txBody>
          <a:bodyPr lIns="0" tIns="0" rIns="0" bIns="0" rtlCol="0" anchor="t">
            <a:spAutoFit/>
          </a:bodyPr>
          <a:lstStyle/>
          <a:p>
            <a:pPr algn="l">
              <a:lnSpc>
                <a:spcPts val="2100"/>
              </a:lnSpc>
            </a:pPr>
            <a:r>
              <a:rPr lang="en-US" sz="1500">
                <a:solidFill>
                  <a:srgbClr val="000000"/>
                </a:solidFill>
                <a:ea typeface="Arimo Bold"/>
              </a:rPr>
              <a:t>클릭</a:t>
            </a:r>
          </a:p>
        </p:txBody>
      </p:sp>
      <p:sp>
        <p:nvSpPr>
          <p:cNvPr id="24" name="TextBox 24"/>
          <p:cNvSpPr txBox="1"/>
          <p:nvPr/>
        </p:nvSpPr>
        <p:spPr>
          <a:xfrm>
            <a:off x="8057436" y="3586467"/>
            <a:ext cx="184327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카테고리별 아이콘 클릭</a:t>
            </a:r>
          </a:p>
        </p:txBody>
      </p:sp>
      <p:sp>
        <p:nvSpPr>
          <p:cNvPr id="25" name="TextBox 25"/>
          <p:cNvSpPr txBox="1"/>
          <p:nvPr/>
        </p:nvSpPr>
        <p:spPr>
          <a:xfrm>
            <a:off x="12804210" y="4808372"/>
            <a:ext cx="350520" cy="266700"/>
          </a:xfrm>
          <a:prstGeom prst="rect">
            <a:avLst/>
          </a:prstGeom>
        </p:spPr>
        <p:txBody>
          <a:bodyPr lIns="0" tIns="0" rIns="0" bIns="0" rtlCol="0" anchor="t">
            <a:spAutoFit/>
          </a:bodyPr>
          <a:lstStyle/>
          <a:p>
            <a:pPr algn="l">
              <a:lnSpc>
                <a:spcPts val="2100"/>
              </a:lnSpc>
            </a:pPr>
            <a:r>
              <a:rPr lang="en-US" sz="1500">
                <a:solidFill>
                  <a:srgbClr val="000000"/>
                </a:solidFill>
                <a:ea typeface="Arimo Bold"/>
              </a:rPr>
              <a:t>클릭</a:t>
            </a:r>
          </a:p>
        </p:txBody>
      </p:sp>
      <p:sp>
        <p:nvSpPr>
          <p:cNvPr id="26" name="TextBox 26"/>
          <p:cNvSpPr txBox="1"/>
          <p:nvPr/>
        </p:nvSpPr>
        <p:spPr>
          <a:xfrm>
            <a:off x="13464235" y="5691578"/>
            <a:ext cx="166801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통신 카테고리별 추천</a:t>
            </a:r>
          </a:p>
        </p:txBody>
      </p:sp>
      <p:sp>
        <p:nvSpPr>
          <p:cNvPr id="27" name="TextBox 27"/>
          <p:cNvSpPr txBox="1"/>
          <p:nvPr/>
        </p:nvSpPr>
        <p:spPr>
          <a:xfrm>
            <a:off x="13068300" y="431292"/>
            <a:ext cx="4416933"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카드 추천 &gt; 카테고리별 추천</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4773158" y="-63503"/>
            <a:ext cx="13578345" cy="2820086"/>
          </a:xfrm>
          <a:custGeom>
            <a:avLst/>
            <a:gdLst/>
            <a:ahLst/>
            <a:cxnLst/>
            <a:rect l="l" t="t" r="r" b="b"/>
            <a:pathLst>
              <a:path w="13578345" h="2820086">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TextBox 18"/>
          <p:cNvSpPr txBox="1"/>
          <p:nvPr/>
        </p:nvSpPr>
        <p:spPr>
          <a:xfrm>
            <a:off x="4406646" y="3957228"/>
            <a:ext cx="9122416" cy="1977523"/>
          </a:xfrm>
          <a:prstGeom prst="rect">
            <a:avLst/>
          </a:prstGeom>
        </p:spPr>
        <p:txBody>
          <a:bodyPr lIns="0" tIns="0" rIns="0" bIns="0" rtlCol="0" anchor="t">
            <a:spAutoFit/>
          </a:bodyPr>
          <a:lstStyle/>
          <a:p>
            <a:pPr algn="l">
              <a:lnSpc>
                <a:spcPts val="15397"/>
              </a:lnSpc>
            </a:pPr>
            <a:r>
              <a:rPr lang="en-US" sz="10997">
                <a:solidFill>
                  <a:srgbClr val="000000"/>
                </a:solidFill>
                <a:latin typeface="Arimo"/>
              </a:rPr>
              <a:t>1.</a:t>
            </a:r>
            <a:r>
              <a:rPr lang="en-US" sz="10997">
                <a:solidFill>
                  <a:srgbClr val="000000"/>
                </a:solidFill>
                <a:ea typeface="Arimo Bold"/>
              </a:rPr>
              <a:t>프로젝트 개요</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545469" y="1215409"/>
            <a:ext cx="7077075" cy="3352800"/>
          </a:xfrm>
          <a:custGeom>
            <a:avLst/>
            <a:gdLst/>
            <a:ahLst/>
            <a:cxnLst/>
            <a:rect l="l" t="t" r="r" b="b"/>
            <a:pathLst>
              <a:path w="7077075" h="3352800">
                <a:moveTo>
                  <a:pt x="0" y="0"/>
                </a:moveTo>
                <a:lnTo>
                  <a:pt x="7077075" y="0"/>
                </a:lnTo>
                <a:lnTo>
                  <a:pt x="7077075" y="3352800"/>
                </a:lnTo>
                <a:lnTo>
                  <a:pt x="0" y="3352800"/>
                </a:lnTo>
                <a:lnTo>
                  <a:pt x="0" y="0"/>
                </a:lnTo>
                <a:close/>
              </a:path>
            </a:pathLst>
          </a:custGeom>
          <a:blipFill>
            <a:blip r:embed="rId3"/>
            <a:stretch>
              <a:fillRect t="-9268" r="-12247" b="-32208"/>
            </a:stretch>
          </a:blipFill>
        </p:spPr>
        <p:txBody>
          <a:bodyPr/>
          <a:lstStyle/>
          <a:p>
            <a:endParaRPr lang="ko-KR" altLang="en-US"/>
          </a:p>
        </p:txBody>
      </p:sp>
      <p:sp>
        <p:nvSpPr>
          <p:cNvPr id="4" name="Freeform 4"/>
          <p:cNvSpPr/>
          <p:nvPr/>
        </p:nvSpPr>
        <p:spPr>
          <a:xfrm>
            <a:off x="1545469" y="5472789"/>
            <a:ext cx="7077075" cy="4429125"/>
          </a:xfrm>
          <a:custGeom>
            <a:avLst/>
            <a:gdLst/>
            <a:ahLst/>
            <a:cxnLst/>
            <a:rect l="l" t="t" r="r" b="b"/>
            <a:pathLst>
              <a:path w="7077075" h="4429125">
                <a:moveTo>
                  <a:pt x="0" y="0"/>
                </a:moveTo>
                <a:lnTo>
                  <a:pt x="7077075" y="0"/>
                </a:lnTo>
                <a:lnTo>
                  <a:pt x="7077075" y="4429125"/>
                </a:lnTo>
                <a:lnTo>
                  <a:pt x="0" y="4429125"/>
                </a:lnTo>
                <a:lnTo>
                  <a:pt x="0" y="0"/>
                </a:lnTo>
                <a:close/>
              </a:path>
            </a:pathLst>
          </a:custGeom>
          <a:blipFill>
            <a:blip r:embed="rId4"/>
            <a:stretch>
              <a:fillRect t="-7016" r="-12247" b="-80"/>
            </a:stretch>
          </a:blipFill>
        </p:spPr>
        <p:txBody>
          <a:bodyPr/>
          <a:lstStyle/>
          <a:p>
            <a:endParaRPr lang="ko-KR" altLang="en-US"/>
          </a:p>
        </p:txBody>
      </p:sp>
      <p:sp>
        <p:nvSpPr>
          <p:cNvPr id="5" name="Freeform 5"/>
          <p:cNvSpPr/>
          <p:nvPr/>
        </p:nvSpPr>
        <p:spPr>
          <a:xfrm>
            <a:off x="10177539" y="5475303"/>
            <a:ext cx="7077075" cy="4429125"/>
          </a:xfrm>
          <a:custGeom>
            <a:avLst/>
            <a:gdLst/>
            <a:ahLst/>
            <a:cxnLst/>
            <a:rect l="l" t="t" r="r" b="b"/>
            <a:pathLst>
              <a:path w="7077075" h="4429125">
                <a:moveTo>
                  <a:pt x="0" y="0"/>
                </a:moveTo>
                <a:lnTo>
                  <a:pt x="7077075" y="0"/>
                </a:lnTo>
                <a:lnTo>
                  <a:pt x="7077075" y="4429125"/>
                </a:lnTo>
                <a:lnTo>
                  <a:pt x="0" y="4429125"/>
                </a:lnTo>
                <a:lnTo>
                  <a:pt x="0" y="0"/>
                </a:lnTo>
                <a:close/>
              </a:path>
            </a:pathLst>
          </a:custGeom>
          <a:blipFill>
            <a:blip r:embed="rId5"/>
            <a:stretch>
              <a:fillRect t="-6770" r="-11978" b="-110"/>
            </a:stretch>
          </a:blipFill>
        </p:spPr>
        <p:txBody>
          <a:bodyPr/>
          <a:lstStyle/>
          <a:p>
            <a:endParaRPr lang="ko-KR" altLang="en-US"/>
          </a:p>
        </p:txBody>
      </p:sp>
      <p:grpSp>
        <p:nvGrpSpPr>
          <p:cNvPr id="6" name="Group 6"/>
          <p:cNvGrpSpPr>
            <a:grpSpLocks noChangeAspect="1"/>
          </p:cNvGrpSpPr>
          <p:nvPr/>
        </p:nvGrpSpPr>
        <p:grpSpPr>
          <a:xfrm>
            <a:off x="-2192607" y="2676277"/>
            <a:ext cx="2462136" cy="1112701"/>
            <a:chOff x="0" y="0"/>
            <a:chExt cx="2462136" cy="1112698"/>
          </a:xfrm>
        </p:grpSpPr>
        <p:sp>
          <p:nvSpPr>
            <p:cNvPr id="7" name="Freeform 7"/>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1809969" y="4224385"/>
            <a:ext cx="2768917" cy="1924612"/>
            <a:chOff x="0" y="0"/>
            <a:chExt cx="2768918" cy="1924609"/>
          </a:xfrm>
        </p:grpSpPr>
        <p:sp>
          <p:nvSpPr>
            <p:cNvPr id="9" name="Freeform 9"/>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10" name="Freeform 10"/>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11" name="Group 11"/>
          <p:cNvGrpSpPr>
            <a:grpSpLocks noChangeAspect="1"/>
          </p:cNvGrpSpPr>
          <p:nvPr/>
        </p:nvGrpSpPr>
        <p:grpSpPr>
          <a:xfrm>
            <a:off x="-358340" y="6686645"/>
            <a:ext cx="705221" cy="710775"/>
            <a:chOff x="0" y="0"/>
            <a:chExt cx="705218" cy="710781"/>
          </a:xfrm>
        </p:grpSpPr>
        <p:sp>
          <p:nvSpPr>
            <p:cNvPr id="12" name="Freeform 12"/>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grpSp>
        <p:nvGrpSpPr>
          <p:cNvPr id="13" name="Group 13"/>
          <p:cNvGrpSpPr>
            <a:grpSpLocks noChangeAspect="1"/>
          </p:cNvGrpSpPr>
          <p:nvPr/>
        </p:nvGrpSpPr>
        <p:grpSpPr>
          <a:xfrm>
            <a:off x="0" y="8834285"/>
            <a:ext cx="2559387" cy="1452715"/>
            <a:chOff x="0" y="0"/>
            <a:chExt cx="2559380" cy="1452715"/>
          </a:xfrm>
        </p:grpSpPr>
        <p:sp>
          <p:nvSpPr>
            <p:cNvPr id="14" name="Freeform 14"/>
            <p:cNvSpPr/>
            <p:nvPr/>
          </p:nvSpPr>
          <p:spPr>
            <a:xfrm>
              <a:off x="-127" y="0"/>
              <a:ext cx="2316861" cy="1452753"/>
            </a:xfrm>
            <a:custGeom>
              <a:avLst/>
              <a:gdLst/>
              <a:ahLst/>
              <a:cxnLst/>
              <a:rect l="l" t="t" r="r" b="b"/>
              <a:pathLst>
                <a:path w="2316861" h="1452753">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txBody>
            <a:bodyPr/>
            <a:lstStyle/>
            <a:p>
              <a:endParaRPr lang="ko-KR" altLang="en-US"/>
            </a:p>
          </p:txBody>
        </p:sp>
      </p:grpSp>
      <p:grpSp>
        <p:nvGrpSpPr>
          <p:cNvPr id="15" name="Group 15"/>
          <p:cNvGrpSpPr>
            <a:grpSpLocks noChangeAspect="1"/>
          </p:cNvGrpSpPr>
          <p:nvPr/>
        </p:nvGrpSpPr>
        <p:grpSpPr>
          <a:xfrm>
            <a:off x="7418822" y="0"/>
            <a:ext cx="5458711" cy="1405861"/>
            <a:chOff x="0" y="0"/>
            <a:chExt cx="5458714" cy="1405865"/>
          </a:xfrm>
        </p:grpSpPr>
        <p:sp>
          <p:nvSpPr>
            <p:cNvPr id="16" name="Freeform 16"/>
            <p:cNvSpPr/>
            <p:nvPr/>
          </p:nvSpPr>
          <p:spPr>
            <a:xfrm>
              <a:off x="1030859" y="0"/>
              <a:ext cx="3649981" cy="1405763"/>
            </a:xfrm>
            <a:custGeom>
              <a:avLst/>
              <a:gdLst/>
              <a:ahLst/>
              <a:cxnLst/>
              <a:rect l="l" t="t" r="r" b="b"/>
              <a:pathLst>
                <a:path w="3649981" h="1405763">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txBody>
            <a:bodyPr/>
            <a:lstStyle/>
            <a:p>
              <a:endParaRPr lang="ko-KR" altLang="en-US"/>
            </a:p>
          </p:txBody>
        </p:sp>
      </p:grpSp>
      <p:sp>
        <p:nvSpPr>
          <p:cNvPr id="17" name="Freeform 17"/>
          <p:cNvSpPr/>
          <p:nvPr/>
        </p:nvSpPr>
        <p:spPr>
          <a:xfrm>
            <a:off x="9080497" y="7388123"/>
            <a:ext cx="644471" cy="281835"/>
          </a:xfrm>
          <a:custGeom>
            <a:avLst/>
            <a:gdLst/>
            <a:ahLst/>
            <a:cxnLst/>
            <a:rect l="l" t="t" r="r" b="b"/>
            <a:pathLst>
              <a:path w="644471" h="281835">
                <a:moveTo>
                  <a:pt x="0" y="0"/>
                </a:moveTo>
                <a:lnTo>
                  <a:pt x="644471" y="0"/>
                </a:lnTo>
                <a:lnTo>
                  <a:pt x="644471" y="281836"/>
                </a:lnTo>
                <a:lnTo>
                  <a:pt x="0" y="2818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grpSp>
        <p:nvGrpSpPr>
          <p:cNvPr id="18" name="Group 18"/>
          <p:cNvGrpSpPr>
            <a:grpSpLocks noChangeAspect="1"/>
          </p:cNvGrpSpPr>
          <p:nvPr/>
        </p:nvGrpSpPr>
        <p:grpSpPr>
          <a:xfrm>
            <a:off x="17355750" y="2914507"/>
            <a:ext cx="932250" cy="2138858"/>
            <a:chOff x="0" y="0"/>
            <a:chExt cx="932244" cy="2138858"/>
          </a:xfrm>
        </p:grpSpPr>
        <p:sp>
          <p:nvSpPr>
            <p:cNvPr id="19" name="Freeform 19"/>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20" name="Freeform 20"/>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21" name="Freeform 21"/>
          <p:cNvSpPr/>
          <p:nvPr/>
        </p:nvSpPr>
        <p:spPr>
          <a:xfrm>
            <a:off x="8947937" y="2116474"/>
            <a:ext cx="8896350" cy="1590675"/>
          </a:xfrm>
          <a:custGeom>
            <a:avLst/>
            <a:gdLst/>
            <a:ahLst/>
            <a:cxnLst/>
            <a:rect l="l" t="t" r="r" b="b"/>
            <a:pathLst>
              <a:path w="8896350" h="1590675">
                <a:moveTo>
                  <a:pt x="0" y="0"/>
                </a:moveTo>
                <a:lnTo>
                  <a:pt x="8896350" y="0"/>
                </a:lnTo>
                <a:lnTo>
                  <a:pt x="8896350" y="1590675"/>
                </a:lnTo>
                <a:lnTo>
                  <a:pt x="0" y="1590675"/>
                </a:lnTo>
                <a:lnTo>
                  <a:pt x="0" y="0"/>
                </a:lnTo>
                <a:close/>
              </a:path>
            </a:pathLst>
          </a:custGeom>
          <a:blipFill>
            <a:blip r:embed="rId10"/>
            <a:stretch>
              <a:fillRect r="-8244"/>
            </a:stretch>
          </a:blipFill>
        </p:spPr>
        <p:txBody>
          <a:bodyPr/>
          <a:lstStyle/>
          <a:p>
            <a:endParaRPr lang="ko-KR" altLang="en-US"/>
          </a:p>
        </p:txBody>
      </p:sp>
      <p:sp>
        <p:nvSpPr>
          <p:cNvPr id="22" name="TextBox 22"/>
          <p:cNvSpPr txBox="1"/>
          <p:nvPr/>
        </p:nvSpPr>
        <p:spPr>
          <a:xfrm>
            <a:off x="13863304" y="431292"/>
            <a:ext cx="3365373"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카드 추천 &gt; 맞춤 추천</a:t>
            </a:r>
          </a:p>
        </p:txBody>
      </p:sp>
      <p:sp>
        <p:nvSpPr>
          <p:cNvPr id="23" name="TextBox 23"/>
          <p:cNvSpPr txBox="1"/>
          <p:nvPr/>
        </p:nvSpPr>
        <p:spPr>
          <a:xfrm>
            <a:off x="3704949" y="5107410"/>
            <a:ext cx="2490406" cy="324231"/>
          </a:xfrm>
          <a:prstGeom prst="rect">
            <a:avLst/>
          </a:prstGeom>
        </p:spPr>
        <p:txBody>
          <a:bodyPr lIns="0" tIns="0" rIns="0" bIns="0" rtlCol="0" anchor="t">
            <a:spAutoFit/>
          </a:bodyPr>
          <a:lstStyle/>
          <a:p>
            <a:pPr algn="l">
              <a:lnSpc>
                <a:spcPts val="2100"/>
              </a:lnSpc>
            </a:pPr>
            <a:r>
              <a:rPr lang="en-US" sz="1500">
                <a:solidFill>
                  <a:srgbClr val="000000"/>
                </a:solidFill>
                <a:latin typeface="Arimo Bold"/>
                <a:ea typeface="Arimo Bold"/>
              </a:rPr>
              <a:t>맞춤 추천 초기화면(가계부 내역</a:t>
            </a:r>
          </a:p>
        </p:txBody>
      </p:sp>
      <p:sp>
        <p:nvSpPr>
          <p:cNvPr id="24" name="TextBox 24"/>
          <p:cNvSpPr txBox="1"/>
          <p:nvPr/>
        </p:nvSpPr>
        <p:spPr>
          <a:xfrm>
            <a:off x="3717598" y="850030"/>
            <a:ext cx="2490406" cy="324231"/>
          </a:xfrm>
          <a:prstGeom prst="rect">
            <a:avLst/>
          </a:prstGeom>
        </p:spPr>
        <p:txBody>
          <a:bodyPr lIns="0" tIns="0" rIns="0" bIns="0" rtlCol="0" anchor="t">
            <a:spAutoFit/>
          </a:bodyPr>
          <a:lstStyle/>
          <a:p>
            <a:pPr algn="l">
              <a:lnSpc>
                <a:spcPts val="2100"/>
              </a:lnSpc>
            </a:pPr>
            <a:r>
              <a:rPr lang="en-US" sz="1500">
                <a:solidFill>
                  <a:srgbClr val="000000"/>
                </a:solidFill>
                <a:latin typeface="Arimo Bold"/>
                <a:ea typeface="Arimo Bold"/>
              </a:rPr>
              <a:t>맞춤 추천 초기화면(가계부 내역</a:t>
            </a:r>
          </a:p>
        </p:txBody>
      </p:sp>
      <p:sp>
        <p:nvSpPr>
          <p:cNvPr id="25" name="TextBox 25"/>
          <p:cNvSpPr txBox="1"/>
          <p:nvPr/>
        </p:nvSpPr>
        <p:spPr>
          <a:xfrm>
            <a:off x="6208004" y="881129"/>
            <a:ext cx="246888" cy="271558"/>
          </a:xfrm>
          <a:prstGeom prst="rect">
            <a:avLst/>
          </a:prstGeom>
        </p:spPr>
        <p:txBody>
          <a:bodyPr lIns="0" tIns="0" rIns="0" bIns="0" rtlCol="0" anchor="t">
            <a:spAutoFit/>
          </a:bodyPr>
          <a:lstStyle/>
          <a:p>
            <a:pPr algn="l">
              <a:lnSpc>
                <a:spcPts val="2100"/>
              </a:lnSpc>
            </a:pPr>
            <a:r>
              <a:rPr lang="en-US" sz="1500">
                <a:solidFill>
                  <a:srgbClr val="000000"/>
                </a:solidFill>
                <a:latin typeface="DM Sans Bold"/>
              </a:rPr>
              <a:t> X)</a:t>
            </a:r>
          </a:p>
        </p:txBody>
      </p:sp>
      <p:sp>
        <p:nvSpPr>
          <p:cNvPr id="26" name="TextBox 26"/>
          <p:cNvSpPr txBox="1"/>
          <p:nvPr/>
        </p:nvSpPr>
        <p:spPr>
          <a:xfrm>
            <a:off x="6195355" y="5138509"/>
            <a:ext cx="272034" cy="271558"/>
          </a:xfrm>
          <a:prstGeom prst="rect">
            <a:avLst/>
          </a:prstGeom>
        </p:spPr>
        <p:txBody>
          <a:bodyPr lIns="0" tIns="0" rIns="0" bIns="0" rtlCol="0" anchor="t">
            <a:spAutoFit/>
          </a:bodyPr>
          <a:lstStyle/>
          <a:p>
            <a:pPr algn="l">
              <a:lnSpc>
                <a:spcPts val="2100"/>
              </a:lnSpc>
            </a:pPr>
            <a:r>
              <a:rPr lang="en-US" sz="1500">
                <a:solidFill>
                  <a:srgbClr val="000000"/>
                </a:solidFill>
                <a:latin typeface="DM Sans Bold"/>
              </a:rPr>
              <a:t> 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028700" y="2659771"/>
            <a:ext cx="16628031" cy="5076825"/>
          </a:xfrm>
          <a:custGeom>
            <a:avLst/>
            <a:gdLst/>
            <a:ahLst/>
            <a:cxnLst/>
            <a:rect l="l" t="t" r="r" b="b"/>
            <a:pathLst>
              <a:path w="16628031" h="5076825">
                <a:moveTo>
                  <a:pt x="0" y="0"/>
                </a:moveTo>
                <a:lnTo>
                  <a:pt x="16628031" y="0"/>
                </a:lnTo>
                <a:lnTo>
                  <a:pt x="16628031" y="5076825"/>
                </a:lnTo>
                <a:lnTo>
                  <a:pt x="0" y="5076825"/>
                </a:lnTo>
                <a:lnTo>
                  <a:pt x="0" y="0"/>
                </a:lnTo>
                <a:close/>
              </a:path>
            </a:pathLst>
          </a:custGeom>
          <a:blipFill>
            <a:blip r:embed="rId3"/>
            <a:stretch>
              <a:fillRect/>
            </a:stretch>
          </a:blipFill>
        </p:spPr>
        <p:txBody>
          <a:bodyPr/>
          <a:lstStyle/>
          <a:p>
            <a:endParaRPr lang="ko-KR" altLang="en-US"/>
          </a:p>
        </p:txBody>
      </p:sp>
      <p:grpSp>
        <p:nvGrpSpPr>
          <p:cNvPr id="4" name="Group 4"/>
          <p:cNvGrpSpPr>
            <a:grpSpLocks noChangeAspect="1"/>
          </p:cNvGrpSpPr>
          <p:nvPr/>
        </p:nvGrpSpPr>
        <p:grpSpPr>
          <a:xfrm>
            <a:off x="-2192607" y="2676277"/>
            <a:ext cx="2462136" cy="1112701"/>
            <a:chOff x="0" y="0"/>
            <a:chExt cx="2462136" cy="1112698"/>
          </a:xfrm>
        </p:grpSpPr>
        <p:sp>
          <p:nvSpPr>
            <p:cNvPr id="5" name="Freeform 5"/>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6" name="Group 6"/>
          <p:cNvGrpSpPr>
            <a:grpSpLocks noChangeAspect="1"/>
          </p:cNvGrpSpPr>
          <p:nvPr/>
        </p:nvGrpSpPr>
        <p:grpSpPr>
          <a:xfrm>
            <a:off x="-1809969" y="4224385"/>
            <a:ext cx="2768917" cy="1924612"/>
            <a:chOff x="0" y="0"/>
            <a:chExt cx="2768918" cy="1924609"/>
          </a:xfrm>
        </p:grpSpPr>
        <p:sp>
          <p:nvSpPr>
            <p:cNvPr id="7" name="Freeform 7"/>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8" name="Freeform 8"/>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358340" y="6686645"/>
            <a:ext cx="705221" cy="710775"/>
            <a:chOff x="0" y="0"/>
            <a:chExt cx="705218" cy="710781"/>
          </a:xfrm>
        </p:grpSpPr>
        <p:sp>
          <p:nvSpPr>
            <p:cNvPr id="10" name="Freeform 10"/>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1" name="Freeform 11"/>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2" name="Freeform 12"/>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grpSp>
        <p:nvGrpSpPr>
          <p:cNvPr id="13" name="Group 13"/>
          <p:cNvGrpSpPr>
            <a:grpSpLocks noChangeAspect="1"/>
          </p:cNvGrpSpPr>
          <p:nvPr/>
        </p:nvGrpSpPr>
        <p:grpSpPr>
          <a:xfrm>
            <a:off x="6033983" y="9259281"/>
            <a:ext cx="3053039" cy="749570"/>
            <a:chOff x="0" y="0"/>
            <a:chExt cx="3053042" cy="749567"/>
          </a:xfrm>
        </p:grpSpPr>
        <p:sp>
          <p:nvSpPr>
            <p:cNvPr id="14" name="Freeform 14"/>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5" name="Freeform 15"/>
          <p:cNvSpPr/>
          <p:nvPr/>
        </p:nvSpPr>
        <p:spPr>
          <a:xfrm>
            <a:off x="3323958" y="2070278"/>
            <a:ext cx="5905148" cy="2541337"/>
          </a:xfrm>
          <a:custGeom>
            <a:avLst/>
            <a:gdLst/>
            <a:ahLst/>
            <a:cxnLst/>
            <a:rect l="l" t="t" r="r" b="b"/>
            <a:pathLst>
              <a:path w="5905148" h="2541337">
                <a:moveTo>
                  <a:pt x="0" y="0"/>
                </a:moveTo>
                <a:lnTo>
                  <a:pt x="5905148" y="0"/>
                </a:lnTo>
                <a:lnTo>
                  <a:pt x="5905148" y="2541336"/>
                </a:lnTo>
                <a:lnTo>
                  <a:pt x="0" y="2541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6" name="Freeform 16"/>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7" name="Freeform 17"/>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sp>
        <p:nvSpPr>
          <p:cNvPr id="18" name="TextBox 18"/>
          <p:cNvSpPr txBox="1"/>
          <p:nvPr/>
        </p:nvSpPr>
        <p:spPr>
          <a:xfrm>
            <a:off x="13627475" y="431292"/>
            <a:ext cx="4066413"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대시보드 &gt; 카드 사용 내역</a:t>
            </a:r>
          </a:p>
        </p:txBody>
      </p:sp>
      <p:sp>
        <p:nvSpPr>
          <p:cNvPr id="19" name="TextBox 19"/>
          <p:cNvSpPr txBox="1"/>
          <p:nvPr/>
        </p:nvSpPr>
        <p:spPr>
          <a:xfrm>
            <a:off x="4427515" y="2268007"/>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가계부 목록 조회</a:t>
            </a:r>
          </a:p>
        </p:txBody>
      </p:sp>
      <p:sp>
        <p:nvSpPr>
          <p:cNvPr id="20" name="TextBox 20"/>
          <p:cNvSpPr txBox="1"/>
          <p:nvPr/>
        </p:nvSpPr>
        <p:spPr>
          <a:xfrm>
            <a:off x="8636146" y="1860071"/>
            <a:ext cx="350520" cy="266700"/>
          </a:xfrm>
          <a:prstGeom prst="rect">
            <a:avLst/>
          </a:prstGeom>
        </p:spPr>
        <p:txBody>
          <a:bodyPr lIns="0" tIns="0" rIns="0" bIns="0" rtlCol="0" anchor="t">
            <a:spAutoFit/>
          </a:bodyPr>
          <a:lstStyle/>
          <a:p>
            <a:pPr algn="l">
              <a:lnSpc>
                <a:spcPts val="2100"/>
              </a:lnSpc>
            </a:pPr>
            <a:r>
              <a:rPr lang="en-US" sz="1500">
                <a:solidFill>
                  <a:srgbClr val="000000"/>
                </a:solidFill>
                <a:ea typeface="Arimo Bold"/>
              </a:rPr>
              <a:t>클릭</a:t>
            </a:r>
          </a:p>
        </p:txBody>
      </p:sp>
      <p:sp>
        <p:nvSpPr>
          <p:cNvPr id="21" name="TextBox 21"/>
          <p:cNvSpPr txBox="1"/>
          <p:nvPr/>
        </p:nvSpPr>
        <p:spPr>
          <a:xfrm>
            <a:off x="12978346" y="2332777"/>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가계부 목록 검색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398231" y="579120"/>
            <a:ext cx="12801600" cy="6991350"/>
          </a:xfrm>
          <a:custGeom>
            <a:avLst/>
            <a:gdLst/>
            <a:ahLst/>
            <a:cxnLst/>
            <a:rect l="l" t="t" r="r" b="b"/>
            <a:pathLst>
              <a:path w="12801600" h="6991350">
                <a:moveTo>
                  <a:pt x="0" y="0"/>
                </a:moveTo>
                <a:lnTo>
                  <a:pt x="12801600" y="0"/>
                </a:lnTo>
                <a:lnTo>
                  <a:pt x="12801600" y="6991350"/>
                </a:lnTo>
                <a:lnTo>
                  <a:pt x="0" y="6991350"/>
                </a:lnTo>
                <a:lnTo>
                  <a:pt x="0" y="0"/>
                </a:lnTo>
                <a:close/>
              </a:path>
            </a:pathLst>
          </a:custGeom>
          <a:blipFill>
            <a:blip r:embed="rId3"/>
            <a:stretch>
              <a:fillRect t="-8298" r="-12797" b="-14998"/>
            </a:stretch>
          </a:blipFill>
        </p:spPr>
        <p:txBody>
          <a:bodyPr/>
          <a:lstStyle/>
          <a:p>
            <a:endParaRPr lang="ko-KR" altLang="en-US"/>
          </a:p>
        </p:txBody>
      </p:sp>
      <p:sp>
        <p:nvSpPr>
          <p:cNvPr id="4" name="Freeform 4"/>
          <p:cNvSpPr/>
          <p:nvPr/>
        </p:nvSpPr>
        <p:spPr>
          <a:xfrm>
            <a:off x="4048535" y="1353683"/>
            <a:ext cx="6670672" cy="6202604"/>
          </a:xfrm>
          <a:custGeom>
            <a:avLst/>
            <a:gdLst/>
            <a:ahLst/>
            <a:cxnLst/>
            <a:rect l="l" t="t" r="r" b="b"/>
            <a:pathLst>
              <a:path w="6670672" h="6202604">
                <a:moveTo>
                  <a:pt x="0" y="0"/>
                </a:moveTo>
                <a:lnTo>
                  <a:pt x="6670671" y="0"/>
                </a:lnTo>
                <a:lnTo>
                  <a:pt x="6670671" y="6202604"/>
                </a:lnTo>
                <a:lnTo>
                  <a:pt x="0" y="6202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5" name="Freeform 5"/>
          <p:cNvSpPr/>
          <p:nvPr/>
        </p:nvSpPr>
        <p:spPr>
          <a:xfrm>
            <a:off x="13926988" y="3165558"/>
            <a:ext cx="521627" cy="284407"/>
          </a:xfrm>
          <a:custGeom>
            <a:avLst/>
            <a:gdLst/>
            <a:ahLst/>
            <a:cxnLst/>
            <a:rect l="l" t="t" r="r" b="b"/>
            <a:pathLst>
              <a:path w="521627" h="284407">
                <a:moveTo>
                  <a:pt x="0" y="0"/>
                </a:moveTo>
                <a:lnTo>
                  <a:pt x="521627" y="0"/>
                </a:lnTo>
                <a:lnTo>
                  <a:pt x="521627" y="284407"/>
                </a:lnTo>
                <a:lnTo>
                  <a:pt x="0" y="284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6" name="Freeform 6"/>
          <p:cNvSpPr/>
          <p:nvPr/>
        </p:nvSpPr>
        <p:spPr>
          <a:xfrm>
            <a:off x="14144558" y="1518628"/>
            <a:ext cx="3267075" cy="676275"/>
          </a:xfrm>
          <a:custGeom>
            <a:avLst/>
            <a:gdLst/>
            <a:ahLst/>
            <a:cxnLst/>
            <a:rect l="l" t="t" r="r" b="b"/>
            <a:pathLst>
              <a:path w="3267075" h="676275">
                <a:moveTo>
                  <a:pt x="0" y="0"/>
                </a:moveTo>
                <a:lnTo>
                  <a:pt x="3267075" y="0"/>
                </a:lnTo>
                <a:lnTo>
                  <a:pt x="3267075" y="676275"/>
                </a:lnTo>
                <a:lnTo>
                  <a:pt x="0" y="676275"/>
                </a:lnTo>
                <a:lnTo>
                  <a:pt x="0" y="0"/>
                </a:lnTo>
                <a:close/>
              </a:path>
            </a:pathLst>
          </a:custGeom>
          <a:blipFill>
            <a:blip r:embed="rId8"/>
            <a:stretch>
              <a:fillRect l="-8534" r="-3127"/>
            </a:stretch>
          </a:blipFill>
        </p:spPr>
        <p:txBody>
          <a:bodyPr/>
          <a:lstStyle/>
          <a:p>
            <a:endParaRPr lang="ko-KR" altLang="en-US"/>
          </a:p>
        </p:txBody>
      </p:sp>
      <p:sp>
        <p:nvSpPr>
          <p:cNvPr id="7" name="Freeform 7"/>
          <p:cNvSpPr/>
          <p:nvPr/>
        </p:nvSpPr>
        <p:spPr>
          <a:xfrm>
            <a:off x="9887321" y="8213131"/>
            <a:ext cx="3093387" cy="909190"/>
          </a:xfrm>
          <a:custGeom>
            <a:avLst/>
            <a:gdLst/>
            <a:ahLst/>
            <a:cxnLst/>
            <a:rect l="l" t="t" r="r" b="b"/>
            <a:pathLst>
              <a:path w="3093387" h="909190">
                <a:moveTo>
                  <a:pt x="0" y="0"/>
                </a:moveTo>
                <a:lnTo>
                  <a:pt x="3093387" y="0"/>
                </a:lnTo>
                <a:lnTo>
                  <a:pt x="3093387" y="909190"/>
                </a:lnTo>
                <a:lnTo>
                  <a:pt x="0" y="9091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8" name="Freeform 8"/>
          <p:cNvSpPr/>
          <p:nvPr/>
        </p:nvSpPr>
        <p:spPr>
          <a:xfrm>
            <a:off x="8486156" y="1332205"/>
            <a:ext cx="9470717" cy="7478697"/>
          </a:xfrm>
          <a:custGeom>
            <a:avLst/>
            <a:gdLst/>
            <a:ahLst/>
            <a:cxnLst/>
            <a:rect l="l" t="t" r="r" b="b"/>
            <a:pathLst>
              <a:path w="9470717" h="7478697">
                <a:moveTo>
                  <a:pt x="0" y="0"/>
                </a:moveTo>
                <a:lnTo>
                  <a:pt x="9470717" y="0"/>
                </a:lnTo>
                <a:lnTo>
                  <a:pt x="9470717" y="7478696"/>
                </a:lnTo>
                <a:lnTo>
                  <a:pt x="0" y="74786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9" name="Freeform 9"/>
          <p:cNvSpPr/>
          <p:nvPr/>
        </p:nvSpPr>
        <p:spPr>
          <a:xfrm>
            <a:off x="7297769" y="7698438"/>
            <a:ext cx="2466975" cy="2428875"/>
          </a:xfrm>
          <a:custGeom>
            <a:avLst/>
            <a:gdLst/>
            <a:ahLst/>
            <a:cxnLst/>
            <a:rect l="l" t="t" r="r" b="b"/>
            <a:pathLst>
              <a:path w="2466975" h="2428875">
                <a:moveTo>
                  <a:pt x="0" y="0"/>
                </a:moveTo>
                <a:lnTo>
                  <a:pt x="2466975" y="0"/>
                </a:lnTo>
                <a:lnTo>
                  <a:pt x="2466975" y="2428875"/>
                </a:lnTo>
                <a:lnTo>
                  <a:pt x="0" y="2428875"/>
                </a:lnTo>
                <a:lnTo>
                  <a:pt x="0" y="0"/>
                </a:lnTo>
                <a:close/>
              </a:path>
            </a:pathLst>
          </a:custGeom>
          <a:blipFill>
            <a:blip r:embed="rId13"/>
            <a:stretch>
              <a:fillRect/>
            </a:stretch>
          </a:blipFill>
        </p:spPr>
        <p:txBody>
          <a:bodyPr/>
          <a:lstStyle/>
          <a:p>
            <a:endParaRPr lang="ko-KR" altLang="en-US"/>
          </a:p>
        </p:txBody>
      </p:sp>
      <p:sp>
        <p:nvSpPr>
          <p:cNvPr id="10" name="Freeform 10"/>
          <p:cNvSpPr/>
          <p:nvPr/>
        </p:nvSpPr>
        <p:spPr>
          <a:xfrm>
            <a:off x="3416256" y="8499262"/>
            <a:ext cx="4309605" cy="914181"/>
          </a:xfrm>
          <a:custGeom>
            <a:avLst/>
            <a:gdLst/>
            <a:ahLst/>
            <a:cxnLst/>
            <a:rect l="l" t="t" r="r" b="b"/>
            <a:pathLst>
              <a:path w="4309605" h="914181">
                <a:moveTo>
                  <a:pt x="0" y="0"/>
                </a:moveTo>
                <a:lnTo>
                  <a:pt x="4309605" y="0"/>
                </a:lnTo>
                <a:lnTo>
                  <a:pt x="4309605" y="914181"/>
                </a:lnTo>
                <a:lnTo>
                  <a:pt x="0" y="91418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ko-KR" altLang="en-US"/>
          </a:p>
        </p:txBody>
      </p:sp>
      <p:sp>
        <p:nvSpPr>
          <p:cNvPr id="11" name="Freeform 11"/>
          <p:cNvSpPr/>
          <p:nvPr/>
        </p:nvSpPr>
        <p:spPr>
          <a:xfrm>
            <a:off x="9699869" y="5158483"/>
            <a:ext cx="2463841" cy="3010814"/>
          </a:xfrm>
          <a:custGeom>
            <a:avLst/>
            <a:gdLst/>
            <a:ahLst/>
            <a:cxnLst/>
            <a:rect l="l" t="t" r="r" b="b"/>
            <a:pathLst>
              <a:path w="2463841" h="3010814">
                <a:moveTo>
                  <a:pt x="0" y="0"/>
                </a:moveTo>
                <a:lnTo>
                  <a:pt x="2463842" y="0"/>
                </a:lnTo>
                <a:lnTo>
                  <a:pt x="2463842" y="3010814"/>
                </a:lnTo>
                <a:lnTo>
                  <a:pt x="0" y="30108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ko-KR" altLang="en-US"/>
          </a:p>
        </p:txBody>
      </p:sp>
      <p:sp>
        <p:nvSpPr>
          <p:cNvPr id="12" name="TextBox 12"/>
          <p:cNvSpPr txBox="1"/>
          <p:nvPr/>
        </p:nvSpPr>
        <p:spPr>
          <a:xfrm>
            <a:off x="9994030" y="8320554"/>
            <a:ext cx="1050312" cy="293084"/>
          </a:xfrm>
          <a:prstGeom prst="rect">
            <a:avLst/>
          </a:prstGeom>
        </p:spPr>
        <p:txBody>
          <a:bodyPr lIns="0" tIns="0" rIns="0" bIns="0" rtlCol="0" anchor="t">
            <a:spAutoFit/>
          </a:bodyPr>
          <a:lstStyle/>
          <a:p>
            <a:pPr algn="l">
              <a:lnSpc>
                <a:spcPts val="2379"/>
              </a:lnSpc>
            </a:pPr>
            <a:r>
              <a:rPr lang="en-US" sz="1699">
                <a:solidFill>
                  <a:srgbClr val="000000"/>
                </a:solidFill>
                <a:latin typeface="DM Sans"/>
              </a:rPr>
              <a:t>JavaScript</a:t>
            </a:r>
          </a:p>
        </p:txBody>
      </p:sp>
      <p:sp>
        <p:nvSpPr>
          <p:cNvPr id="13" name="TextBox 13"/>
          <p:cNvSpPr txBox="1"/>
          <p:nvPr/>
        </p:nvSpPr>
        <p:spPr>
          <a:xfrm>
            <a:off x="14444948" y="2647502"/>
            <a:ext cx="1288552" cy="293084"/>
          </a:xfrm>
          <a:prstGeom prst="rect">
            <a:avLst/>
          </a:prstGeom>
        </p:spPr>
        <p:txBody>
          <a:bodyPr lIns="0" tIns="0" rIns="0" bIns="0" rtlCol="0" anchor="t">
            <a:spAutoFit/>
          </a:bodyPr>
          <a:lstStyle/>
          <a:p>
            <a:pPr algn="l">
              <a:lnSpc>
                <a:spcPts val="2379"/>
              </a:lnSpc>
            </a:pPr>
            <a:r>
              <a:rPr lang="en-US" sz="1699">
                <a:solidFill>
                  <a:srgbClr val="000000"/>
                </a:solidFill>
                <a:latin typeface="DM Sans"/>
              </a:rPr>
              <a:t>FullCalendar </a:t>
            </a:r>
          </a:p>
        </p:txBody>
      </p:sp>
      <p:sp>
        <p:nvSpPr>
          <p:cNvPr id="14" name="TextBox 14"/>
          <p:cNvSpPr txBox="1"/>
          <p:nvPr/>
        </p:nvSpPr>
        <p:spPr>
          <a:xfrm>
            <a:off x="3558483" y="8531438"/>
            <a:ext cx="2099767" cy="722967"/>
          </a:xfrm>
          <a:prstGeom prst="rect">
            <a:avLst/>
          </a:prstGeom>
        </p:spPr>
        <p:txBody>
          <a:bodyPr lIns="0" tIns="0" rIns="0" bIns="0" rtlCol="0" anchor="t">
            <a:spAutoFit/>
          </a:bodyPr>
          <a:lstStyle/>
          <a:p>
            <a:pPr algn="ctr">
              <a:lnSpc>
                <a:spcPts val="2625"/>
              </a:lnSpc>
            </a:pPr>
            <a:r>
              <a:rPr lang="en-US" sz="1699">
                <a:solidFill>
                  <a:srgbClr val="000000"/>
                </a:solidFill>
                <a:ea typeface="Arimo"/>
              </a:rPr>
              <a:t>체크박스 클릭시 가계부 입력 모달창 소환</a:t>
            </a:r>
          </a:p>
        </p:txBody>
      </p:sp>
      <p:sp>
        <p:nvSpPr>
          <p:cNvPr id="15" name="TextBox 15"/>
          <p:cNvSpPr txBox="1"/>
          <p:nvPr/>
        </p:nvSpPr>
        <p:spPr>
          <a:xfrm>
            <a:off x="11044333" y="8267529"/>
            <a:ext cx="1829800" cy="370542"/>
          </a:xfrm>
          <a:prstGeom prst="rect">
            <a:avLst/>
          </a:prstGeom>
        </p:spPr>
        <p:txBody>
          <a:bodyPr lIns="0" tIns="0" rIns="0" bIns="0" rtlCol="0" anchor="t">
            <a:spAutoFit/>
          </a:bodyPr>
          <a:lstStyle/>
          <a:p>
            <a:pPr algn="l">
              <a:lnSpc>
                <a:spcPts val="2625"/>
              </a:lnSpc>
            </a:pPr>
            <a:r>
              <a:rPr lang="en-US" sz="1699">
                <a:solidFill>
                  <a:srgbClr val="000000"/>
                </a:solidFill>
                <a:latin typeface="DM Sans"/>
                <a:ea typeface="DM Sans"/>
              </a:rPr>
              <a:t>와 AJAX를 사용해서</a:t>
            </a:r>
          </a:p>
        </p:txBody>
      </p:sp>
      <p:sp>
        <p:nvSpPr>
          <p:cNvPr id="16" name="TextBox 16"/>
          <p:cNvSpPr txBox="1"/>
          <p:nvPr/>
        </p:nvSpPr>
        <p:spPr>
          <a:xfrm>
            <a:off x="10681916" y="8581854"/>
            <a:ext cx="1504255" cy="389592"/>
          </a:xfrm>
          <a:prstGeom prst="rect">
            <a:avLst/>
          </a:prstGeom>
        </p:spPr>
        <p:txBody>
          <a:bodyPr lIns="0" tIns="0" rIns="0" bIns="0" rtlCol="0" anchor="t">
            <a:spAutoFit/>
          </a:bodyPr>
          <a:lstStyle/>
          <a:p>
            <a:pPr algn="l">
              <a:lnSpc>
                <a:spcPts val="2625"/>
              </a:lnSpc>
            </a:pPr>
            <a:r>
              <a:rPr lang="en-US" sz="1699">
                <a:solidFill>
                  <a:srgbClr val="000000"/>
                </a:solidFill>
                <a:ea typeface="Arimo"/>
              </a:rPr>
              <a:t>위시리스트 생성 </a:t>
            </a:r>
          </a:p>
        </p:txBody>
      </p:sp>
      <p:sp>
        <p:nvSpPr>
          <p:cNvPr id="17" name="TextBox 17"/>
          <p:cNvSpPr txBox="1"/>
          <p:nvPr/>
        </p:nvSpPr>
        <p:spPr>
          <a:xfrm>
            <a:off x="13505012" y="8157705"/>
            <a:ext cx="1759944"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이번달 가계부 통계 </a:t>
            </a:r>
          </a:p>
        </p:txBody>
      </p:sp>
      <p:sp>
        <p:nvSpPr>
          <p:cNvPr id="18" name="TextBox 18"/>
          <p:cNvSpPr txBox="1"/>
          <p:nvPr/>
        </p:nvSpPr>
        <p:spPr>
          <a:xfrm>
            <a:off x="14352584" y="4668631"/>
            <a:ext cx="3405359" cy="988409"/>
          </a:xfrm>
          <a:prstGeom prst="rect">
            <a:avLst/>
          </a:prstGeom>
        </p:spPr>
        <p:txBody>
          <a:bodyPr lIns="0" tIns="0" rIns="0" bIns="0" rtlCol="0" anchor="t">
            <a:spAutoFit/>
          </a:bodyPr>
          <a:lstStyle/>
          <a:p>
            <a:pPr algn="ctr">
              <a:lnSpc>
                <a:spcPts val="2625"/>
              </a:lnSpc>
            </a:pPr>
            <a:r>
              <a:rPr lang="en-US" sz="1699">
                <a:solidFill>
                  <a:srgbClr val="000000"/>
                </a:solidFill>
                <a:latin typeface="DM Sans"/>
                <a:ea typeface="DM Sans"/>
              </a:rPr>
              <a:t>FullCalendar 선택 이유: </a:t>
            </a:r>
          </a:p>
          <a:p>
            <a:pPr algn="ctr">
              <a:lnSpc>
                <a:spcPts val="2625"/>
              </a:lnSpc>
            </a:pPr>
            <a:r>
              <a:rPr lang="en-US" sz="1699">
                <a:solidFill>
                  <a:srgbClr val="000000"/>
                </a:solidFill>
                <a:ea typeface="Arimo"/>
              </a:rPr>
              <a:t>달력을 생성하고 사용하는데 있어서 성 능이 좋은 오픈소스이기 때문</a:t>
            </a:r>
          </a:p>
        </p:txBody>
      </p:sp>
      <p:sp>
        <p:nvSpPr>
          <p:cNvPr id="19" name="TextBox 19"/>
          <p:cNvSpPr txBox="1"/>
          <p:nvPr/>
        </p:nvSpPr>
        <p:spPr>
          <a:xfrm>
            <a:off x="14356004" y="5958640"/>
            <a:ext cx="3398453" cy="722967"/>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오픈소스중에서 UI 측면으로 가장 적합 하다고 생각했습니다</a:t>
            </a:r>
          </a:p>
        </p:txBody>
      </p:sp>
      <p:sp>
        <p:nvSpPr>
          <p:cNvPr id="20" name="TextBox 20"/>
          <p:cNvSpPr txBox="1"/>
          <p:nvPr/>
        </p:nvSpPr>
        <p:spPr>
          <a:xfrm>
            <a:off x="15733490" y="2575427"/>
            <a:ext cx="2099872" cy="389592"/>
          </a:xfrm>
          <a:prstGeom prst="rect">
            <a:avLst/>
          </a:prstGeom>
        </p:spPr>
        <p:txBody>
          <a:bodyPr lIns="0" tIns="0" rIns="0" bIns="0" rtlCol="0" anchor="t">
            <a:spAutoFit/>
          </a:bodyPr>
          <a:lstStyle/>
          <a:p>
            <a:pPr algn="l">
              <a:lnSpc>
                <a:spcPts val="2625"/>
              </a:lnSpc>
            </a:pPr>
            <a:r>
              <a:rPr lang="en-US" sz="1699">
                <a:solidFill>
                  <a:srgbClr val="000000"/>
                </a:solidFill>
                <a:ea typeface="Arimo"/>
              </a:rPr>
              <a:t>라이브러리를 사용해서 </a:t>
            </a:r>
          </a:p>
        </p:txBody>
      </p:sp>
      <p:sp>
        <p:nvSpPr>
          <p:cNvPr id="21" name="TextBox 21"/>
          <p:cNvSpPr txBox="1"/>
          <p:nvPr/>
        </p:nvSpPr>
        <p:spPr>
          <a:xfrm>
            <a:off x="15486297" y="2908802"/>
            <a:ext cx="1305620" cy="389592"/>
          </a:xfrm>
          <a:prstGeom prst="rect">
            <a:avLst/>
          </a:prstGeom>
        </p:spPr>
        <p:txBody>
          <a:bodyPr lIns="0" tIns="0" rIns="0" bIns="0" rtlCol="0" anchor="t">
            <a:spAutoFit/>
          </a:bodyPr>
          <a:lstStyle/>
          <a:p>
            <a:pPr algn="l">
              <a:lnSpc>
                <a:spcPts val="2625"/>
              </a:lnSpc>
            </a:pPr>
            <a:r>
              <a:rPr lang="en-US" sz="1699">
                <a:solidFill>
                  <a:srgbClr val="000000"/>
                </a:solidFill>
                <a:ea typeface="Arimo"/>
              </a:rPr>
              <a:t>동적 달력 생성</a:t>
            </a:r>
          </a:p>
        </p:txBody>
      </p:sp>
      <p:sp>
        <p:nvSpPr>
          <p:cNvPr id="22" name="TextBox 22"/>
          <p:cNvSpPr txBox="1"/>
          <p:nvPr/>
        </p:nvSpPr>
        <p:spPr>
          <a:xfrm>
            <a:off x="15188489" y="3575552"/>
            <a:ext cx="1901238" cy="389592"/>
          </a:xfrm>
          <a:prstGeom prst="rect">
            <a:avLst/>
          </a:prstGeom>
        </p:spPr>
        <p:txBody>
          <a:bodyPr lIns="0" tIns="0" rIns="0" bIns="0" rtlCol="0" anchor="t">
            <a:spAutoFit/>
          </a:bodyPr>
          <a:lstStyle/>
          <a:p>
            <a:pPr algn="l">
              <a:lnSpc>
                <a:spcPts val="2625"/>
              </a:lnSpc>
            </a:pPr>
            <a:r>
              <a:rPr lang="en-US" sz="1699">
                <a:solidFill>
                  <a:srgbClr val="000000"/>
                </a:solidFill>
                <a:ea typeface="Arimo"/>
              </a:rPr>
              <a:t>자바 스크립트로 구현</a:t>
            </a:r>
          </a:p>
        </p:txBody>
      </p:sp>
      <p:sp>
        <p:nvSpPr>
          <p:cNvPr id="23" name="TextBox 23"/>
          <p:cNvSpPr txBox="1"/>
          <p:nvPr/>
        </p:nvSpPr>
        <p:spPr>
          <a:xfrm>
            <a:off x="15319800" y="1012936"/>
            <a:ext cx="1044397" cy="444256"/>
          </a:xfrm>
          <a:prstGeom prst="rect">
            <a:avLst/>
          </a:prstGeom>
        </p:spPr>
        <p:txBody>
          <a:bodyPr lIns="0" tIns="0" rIns="0" bIns="0" rtlCol="0" anchor="t">
            <a:spAutoFit/>
          </a:bodyPr>
          <a:lstStyle/>
          <a:p>
            <a:pPr algn="l">
              <a:lnSpc>
                <a:spcPts val="2938"/>
              </a:lnSpc>
            </a:pPr>
            <a:r>
              <a:rPr lang="en-US" sz="2099">
                <a:solidFill>
                  <a:srgbClr val="000000"/>
                </a:solidFill>
                <a:ea typeface="Arimo Bold"/>
              </a:rPr>
              <a:t>달력 조회</a:t>
            </a:r>
          </a:p>
        </p:txBody>
      </p:sp>
      <p:sp>
        <p:nvSpPr>
          <p:cNvPr id="24" name="TextBox 24"/>
          <p:cNvSpPr txBox="1"/>
          <p:nvPr/>
        </p:nvSpPr>
        <p:spPr>
          <a:xfrm>
            <a:off x="13787257" y="431292"/>
            <a:ext cx="3914394"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대시보드 &gt; 가계부 &gt; 달력</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grpSp>
        <p:nvGrpSpPr>
          <p:cNvPr id="10" name="Group 10"/>
          <p:cNvGrpSpPr>
            <a:grpSpLocks noChangeAspect="1"/>
          </p:cNvGrpSpPr>
          <p:nvPr/>
        </p:nvGrpSpPr>
        <p:grpSpPr>
          <a:xfrm>
            <a:off x="17355750" y="2914507"/>
            <a:ext cx="932250" cy="2138858"/>
            <a:chOff x="0" y="0"/>
            <a:chExt cx="932244" cy="2138858"/>
          </a:xfrm>
        </p:grpSpPr>
        <p:sp>
          <p:nvSpPr>
            <p:cNvPr id="11" name="Freeform 11"/>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2" name="Freeform 12"/>
          <p:cNvSpPr/>
          <p:nvPr/>
        </p:nvSpPr>
        <p:spPr>
          <a:xfrm>
            <a:off x="17550594" y="5864028"/>
            <a:ext cx="1142762" cy="3384833"/>
          </a:xfrm>
          <a:custGeom>
            <a:avLst/>
            <a:gdLst/>
            <a:ahLst/>
            <a:cxnLst/>
            <a:rect l="l" t="t" r="r" b="b"/>
            <a:pathLst>
              <a:path w="1142762" h="3384833">
                <a:moveTo>
                  <a:pt x="0" y="0"/>
                </a:moveTo>
                <a:lnTo>
                  <a:pt x="1142761" y="0"/>
                </a:lnTo>
                <a:lnTo>
                  <a:pt x="1142761" y="3384833"/>
                </a:lnTo>
                <a:lnTo>
                  <a:pt x="0" y="33848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3" name="Freeform 13"/>
          <p:cNvSpPr/>
          <p:nvPr/>
        </p:nvSpPr>
        <p:spPr>
          <a:xfrm>
            <a:off x="13067224" y="1864938"/>
            <a:ext cx="4429125" cy="3790950"/>
          </a:xfrm>
          <a:custGeom>
            <a:avLst/>
            <a:gdLst/>
            <a:ahLst/>
            <a:cxnLst/>
            <a:rect l="l" t="t" r="r" b="b"/>
            <a:pathLst>
              <a:path w="4429125" h="3790950">
                <a:moveTo>
                  <a:pt x="0" y="0"/>
                </a:moveTo>
                <a:lnTo>
                  <a:pt x="4429125" y="0"/>
                </a:lnTo>
                <a:lnTo>
                  <a:pt x="4429125" y="3790950"/>
                </a:lnTo>
                <a:lnTo>
                  <a:pt x="0" y="3790950"/>
                </a:lnTo>
                <a:lnTo>
                  <a:pt x="0" y="0"/>
                </a:lnTo>
                <a:close/>
              </a:path>
            </a:pathLst>
          </a:custGeom>
          <a:blipFill>
            <a:blip r:embed="rId5"/>
            <a:stretch>
              <a:fillRect l="-100649" t="-93514" r="-86662" b="-6987"/>
            </a:stretch>
          </a:blipFill>
        </p:spPr>
        <p:txBody>
          <a:bodyPr/>
          <a:lstStyle/>
          <a:p>
            <a:endParaRPr lang="ko-KR" altLang="en-US"/>
          </a:p>
        </p:txBody>
      </p:sp>
      <p:sp>
        <p:nvSpPr>
          <p:cNvPr id="14" name="Freeform 14"/>
          <p:cNvSpPr/>
          <p:nvPr/>
        </p:nvSpPr>
        <p:spPr>
          <a:xfrm>
            <a:off x="10851690" y="5980690"/>
            <a:ext cx="4429125" cy="1638300"/>
          </a:xfrm>
          <a:custGeom>
            <a:avLst/>
            <a:gdLst/>
            <a:ahLst/>
            <a:cxnLst/>
            <a:rect l="l" t="t" r="r" b="b"/>
            <a:pathLst>
              <a:path w="4429125" h="1638300">
                <a:moveTo>
                  <a:pt x="0" y="0"/>
                </a:moveTo>
                <a:lnTo>
                  <a:pt x="4429125" y="0"/>
                </a:lnTo>
                <a:lnTo>
                  <a:pt x="4429125" y="1638300"/>
                </a:lnTo>
                <a:lnTo>
                  <a:pt x="0" y="1638300"/>
                </a:lnTo>
                <a:lnTo>
                  <a:pt x="0" y="0"/>
                </a:lnTo>
                <a:close/>
              </a:path>
            </a:pathLst>
          </a:custGeom>
          <a:blipFill>
            <a:blip r:embed="rId6"/>
            <a:stretch>
              <a:fillRect l="-100056" t="-254261" r="-86179" b="-107947"/>
            </a:stretch>
          </a:blipFill>
        </p:spPr>
        <p:txBody>
          <a:bodyPr/>
          <a:lstStyle/>
          <a:p>
            <a:endParaRPr lang="ko-KR" altLang="en-US"/>
          </a:p>
        </p:txBody>
      </p:sp>
      <p:sp>
        <p:nvSpPr>
          <p:cNvPr id="15" name="Freeform 15"/>
          <p:cNvSpPr/>
          <p:nvPr/>
        </p:nvSpPr>
        <p:spPr>
          <a:xfrm>
            <a:off x="6914902" y="218180"/>
            <a:ext cx="4343400" cy="2638425"/>
          </a:xfrm>
          <a:custGeom>
            <a:avLst/>
            <a:gdLst/>
            <a:ahLst/>
            <a:cxnLst/>
            <a:rect l="l" t="t" r="r" b="b"/>
            <a:pathLst>
              <a:path w="4343400" h="2638425">
                <a:moveTo>
                  <a:pt x="0" y="0"/>
                </a:moveTo>
                <a:lnTo>
                  <a:pt x="4343400" y="0"/>
                </a:lnTo>
                <a:lnTo>
                  <a:pt x="4343400" y="2638425"/>
                </a:lnTo>
                <a:lnTo>
                  <a:pt x="0" y="2638425"/>
                </a:lnTo>
                <a:lnTo>
                  <a:pt x="0" y="0"/>
                </a:lnTo>
                <a:close/>
              </a:path>
            </a:pathLst>
          </a:custGeom>
          <a:blipFill>
            <a:blip r:embed="rId7"/>
            <a:stretch>
              <a:fillRect l="-144040" t="-90014" r="-130301" b="-193740"/>
            </a:stretch>
          </a:blipFill>
        </p:spPr>
        <p:txBody>
          <a:bodyPr/>
          <a:lstStyle/>
          <a:p>
            <a:endParaRPr lang="ko-KR" altLang="en-US"/>
          </a:p>
        </p:txBody>
      </p:sp>
      <p:sp>
        <p:nvSpPr>
          <p:cNvPr id="16" name="Freeform 16"/>
          <p:cNvSpPr/>
          <p:nvPr/>
        </p:nvSpPr>
        <p:spPr>
          <a:xfrm>
            <a:off x="2016662" y="2568940"/>
            <a:ext cx="4524375" cy="6686550"/>
          </a:xfrm>
          <a:custGeom>
            <a:avLst/>
            <a:gdLst/>
            <a:ahLst/>
            <a:cxnLst/>
            <a:rect l="l" t="t" r="r" b="b"/>
            <a:pathLst>
              <a:path w="4524375" h="6686550">
                <a:moveTo>
                  <a:pt x="0" y="0"/>
                </a:moveTo>
                <a:lnTo>
                  <a:pt x="4524375" y="0"/>
                </a:lnTo>
                <a:lnTo>
                  <a:pt x="4524375" y="6686550"/>
                </a:lnTo>
                <a:lnTo>
                  <a:pt x="0" y="6686550"/>
                </a:lnTo>
                <a:lnTo>
                  <a:pt x="0" y="0"/>
                </a:lnTo>
                <a:close/>
              </a:path>
            </a:pathLst>
          </a:custGeom>
          <a:blipFill>
            <a:blip r:embed="rId8"/>
            <a:stretch>
              <a:fillRect/>
            </a:stretch>
          </a:blipFill>
        </p:spPr>
        <p:txBody>
          <a:bodyPr/>
          <a:lstStyle/>
          <a:p>
            <a:endParaRPr lang="ko-KR" altLang="en-US"/>
          </a:p>
        </p:txBody>
      </p:sp>
      <p:sp>
        <p:nvSpPr>
          <p:cNvPr id="17" name="Freeform 17"/>
          <p:cNvSpPr/>
          <p:nvPr/>
        </p:nvSpPr>
        <p:spPr>
          <a:xfrm>
            <a:off x="2060734" y="2765222"/>
            <a:ext cx="7430071" cy="1163355"/>
          </a:xfrm>
          <a:custGeom>
            <a:avLst/>
            <a:gdLst/>
            <a:ahLst/>
            <a:cxnLst/>
            <a:rect l="l" t="t" r="r" b="b"/>
            <a:pathLst>
              <a:path w="7430071" h="1163355">
                <a:moveTo>
                  <a:pt x="0" y="0"/>
                </a:moveTo>
                <a:lnTo>
                  <a:pt x="7430071" y="0"/>
                </a:lnTo>
                <a:lnTo>
                  <a:pt x="7430071" y="1163355"/>
                </a:lnTo>
                <a:lnTo>
                  <a:pt x="0" y="11633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Freeform 18"/>
          <p:cNvSpPr/>
          <p:nvPr/>
        </p:nvSpPr>
        <p:spPr>
          <a:xfrm>
            <a:off x="9622479" y="2215448"/>
            <a:ext cx="2948426" cy="831275"/>
          </a:xfrm>
          <a:custGeom>
            <a:avLst/>
            <a:gdLst/>
            <a:ahLst/>
            <a:cxnLst/>
            <a:rect l="l" t="t" r="r" b="b"/>
            <a:pathLst>
              <a:path w="2948426" h="831275">
                <a:moveTo>
                  <a:pt x="0" y="0"/>
                </a:moveTo>
                <a:lnTo>
                  <a:pt x="2948425" y="0"/>
                </a:lnTo>
                <a:lnTo>
                  <a:pt x="2948425" y="831276"/>
                </a:lnTo>
                <a:lnTo>
                  <a:pt x="0" y="8312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19" name="Freeform 19"/>
          <p:cNvSpPr/>
          <p:nvPr/>
        </p:nvSpPr>
        <p:spPr>
          <a:xfrm>
            <a:off x="2060419" y="3827469"/>
            <a:ext cx="11070298" cy="3100511"/>
          </a:xfrm>
          <a:custGeom>
            <a:avLst/>
            <a:gdLst/>
            <a:ahLst/>
            <a:cxnLst/>
            <a:rect l="l" t="t" r="r" b="b"/>
            <a:pathLst>
              <a:path w="11070298" h="3100511">
                <a:moveTo>
                  <a:pt x="0" y="0"/>
                </a:moveTo>
                <a:lnTo>
                  <a:pt x="11070298" y="0"/>
                </a:lnTo>
                <a:lnTo>
                  <a:pt x="11070298" y="3100511"/>
                </a:lnTo>
                <a:lnTo>
                  <a:pt x="0" y="31005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20" name="Freeform 20"/>
          <p:cNvSpPr/>
          <p:nvPr/>
        </p:nvSpPr>
        <p:spPr>
          <a:xfrm>
            <a:off x="14144787" y="7226551"/>
            <a:ext cx="2853785" cy="776611"/>
          </a:xfrm>
          <a:custGeom>
            <a:avLst/>
            <a:gdLst/>
            <a:ahLst/>
            <a:cxnLst/>
            <a:rect l="l" t="t" r="r" b="b"/>
            <a:pathLst>
              <a:path w="2853785" h="776611">
                <a:moveTo>
                  <a:pt x="0" y="0"/>
                </a:moveTo>
                <a:lnTo>
                  <a:pt x="2853785" y="0"/>
                </a:lnTo>
                <a:lnTo>
                  <a:pt x="2853785" y="776611"/>
                </a:lnTo>
                <a:lnTo>
                  <a:pt x="0" y="77661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ko-KR" altLang="en-US"/>
          </a:p>
        </p:txBody>
      </p:sp>
      <p:sp>
        <p:nvSpPr>
          <p:cNvPr id="21" name="Freeform 21"/>
          <p:cNvSpPr/>
          <p:nvPr/>
        </p:nvSpPr>
        <p:spPr>
          <a:xfrm>
            <a:off x="15282748" y="5082340"/>
            <a:ext cx="2948426" cy="831275"/>
          </a:xfrm>
          <a:custGeom>
            <a:avLst/>
            <a:gdLst/>
            <a:ahLst/>
            <a:cxnLst/>
            <a:rect l="l" t="t" r="r" b="b"/>
            <a:pathLst>
              <a:path w="2948426" h="831275">
                <a:moveTo>
                  <a:pt x="0" y="0"/>
                </a:moveTo>
                <a:lnTo>
                  <a:pt x="2948426" y="0"/>
                </a:lnTo>
                <a:lnTo>
                  <a:pt x="2948426" y="831275"/>
                </a:lnTo>
                <a:lnTo>
                  <a:pt x="0" y="831275"/>
                </a:lnTo>
                <a:lnTo>
                  <a:pt x="0" y="0"/>
                </a:lnTo>
                <a:close/>
              </a:path>
            </a:pathLst>
          </a:custGeom>
          <a:blipFill>
            <a:blip r:embed="rId11">
              <a:extLst>
                <a:ext uri="{96DAC541-7B7A-43D3-8B79-37D633B846F1}">
                  <asvg:svgBlip xmlns:asvg="http://schemas.microsoft.com/office/drawing/2016/SVG/main" r:embed="rId17"/>
                </a:ext>
              </a:extLst>
            </a:blip>
            <a:stretch>
              <a:fillRect/>
            </a:stretch>
          </a:blipFill>
        </p:spPr>
        <p:txBody>
          <a:bodyPr/>
          <a:lstStyle/>
          <a:p>
            <a:endParaRPr lang="ko-KR" altLang="en-US"/>
          </a:p>
        </p:txBody>
      </p:sp>
      <p:sp>
        <p:nvSpPr>
          <p:cNvPr id="22" name="Freeform 22"/>
          <p:cNvSpPr/>
          <p:nvPr/>
        </p:nvSpPr>
        <p:spPr>
          <a:xfrm>
            <a:off x="1124226" y="156820"/>
            <a:ext cx="1781175" cy="1676400"/>
          </a:xfrm>
          <a:custGeom>
            <a:avLst/>
            <a:gdLst/>
            <a:ahLst/>
            <a:cxnLst/>
            <a:rect l="l" t="t" r="r" b="b"/>
            <a:pathLst>
              <a:path w="1781175" h="1676400">
                <a:moveTo>
                  <a:pt x="0" y="0"/>
                </a:moveTo>
                <a:lnTo>
                  <a:pt x="1781175" y="0"/>
                </a:lnTo>
                <a:lnTo>
                  <a:pt x="1781175" y="1676400"/>
                </a:lnTo>
                <a:lnTo>
                  <a:pt x="0" y="1676400"/>
                </a:lnTo>
                <a:lnTo>
                  <a:pt x="0" y="0"/>
                </a:lnTo>
                <a:close/>
              </a:path>
            </a:pathLst>
          </a:custGeom>
          <a:blipFill>
            <a:blip r:embed="rId18"/>
            <a:stretch>
              <a:fillRect l="-440419" t="-255994" r="-832307" b="-514459"/>
            </a:stretch>
          </a:blipFill>
        </p:spPr>
        <p:txBody>
          <a:bodyPr/>
          <a:lstStyle/>
          <a:p>
            <a:endParaRPr lang="ko-KR" altLang="en-US"/>
          </a:p>
        </p:txBody>
      </p:sp>
      <p:sp>
        <p:nvSpPr>
          <p:cNvPr id="23" name="Freeform 23"/>
          <p:cNvSpPr/>
          <p:nvPr/>
        </p:nvSpPr>
        <p:spPr>
          <a:xfrm>
            <a:off x="205673" y="1551032"/>
            <a:ext cx="1645529" cy="627802"/>
          </a:xfrm>
          <a:custGeom>
            <a:avLst/>
            <a:gdLst/>
            <a:ahLst/>
            <a:cxnLst/>
            <a:rect l="l" t="t" r="r" b="b"/>
            <a:pathLst>
              <a:path w="1645529" h="627802">
                <a:moveTo>
                  <a:pt x="0" y="0"/>
                </a:moveTo>
                <a:lnTo>
                  <a:pt x="1645530" y="0"/>
                </a:lnTo>
                <a:lnTo>
                  <a:pt x="1645530" y="627802"/>
                </a:lnTo>
                <a:lnTo>
                  <a:pt x="0" y="62780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ko-KR" altLang="en-US"/>
          </a:p>
        </p:txBody>
      </p:sp>
      <p:sp>
        <p:nvSpPr>
          <p:cNvPr id="24" name="Freeform 24"/>
          <p:cNvSpPr/>
          <p:nvPr/>
        </p:nvSpPr>
        <p:spPr>
          <a:xfrm>
            <a:off x="2845594" y="1084107"/>
            <a:ext cx="2738942" cy="1542650"/>
          </a:xfrm>
          <a:custGeom>
            <a:avLst/>
            <a:gdLst/>
            <a:ahLst/>
            <a:cxnLst/>
            <a:rect l="l" t="t" r="r" b="b"/>
            <a:pathLst>
              <a:path w="2738942" h="1542650">
                <a:moveTo>
                  <a:pt x="0" y="0"/>
                </a:moveTo>
                <a:lnTo>
                  <a:pt x="2738942" y="0"/>
                </a:lnTo>
                <a:lnTo>
                  <a:pt x="2738942" y="1542650"/>
                </a:lnTo>
                <a:lnTo>
                  <a:pt x="0" y="154265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ko-KR" altLang="en-US"/>
          </a:p>
        </p:txBody>
      </p:sp>
      <p:sp>
        <p:nvSpPr>
          <p:cNvPr id="25" name="Freeform 25"/>
          <p:cNvSpPr/>
          <p:nvPr/>
        </p:nvSpPr>
        <p:spPr>
          <a:xfrm>
            <a:off x="4971993" y="8351463"/>
            <a:ext cx="8444179" cy="867327"/>
          </a:xfrm>
          <a:custGeom>
            <a:avLst/>
            <a:gdLst/>
            <a:ahLst/>
            <a:cxnLst/>
            <a:rect l="l" t="t" r="r" b="b"/>
            <a:pathLst>
              <a:path w="8444179" h="867327">
                <a:moveTo>
                  <a:pt x="0" y="0"/>
                </a:moveTo>
                <a:lnTo>
                  <a:pt x="8444179" y="0"/>
                </a:lnTo>
                <a:lnTo>
                  <a:pt x="8444179" y="867327"/>
                </a:lnTo>
                <a:lnTo>
                  <a:pt x="0" y="86732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ko-KR" altLang="en-US"/>
          </a:p>
        </p:txBody>
      </p:sp>
      <p:sp>
        <p:nvSpPr>
          <p:cNvPr id="26" name="Freeform 26"/>
          <p:cNvSpPr/>
          <p:nvPr/>
        </p:nvSpPr>
        <p:spPr>
          <a:xfrm>
            <a:off x="2016662" y="9334500"/>
            <a:ext cx="4838700" cy="800100"/>
          </a:xfrm>
          <a:custGeom>
            <a:avLst/>
            <a:gdLst/>
            <a:ahLst/>
            <a:cxnLst/>
            <a:rect l="l" t="t" r="r" b="b"/>
            <a:pathLst>
              <a:path w="4838700" h="800100">
                <a:moveTo>
                  <a:pt x="0" y="0"/>
                </a:moveTo>
                <a:lnTo>
                  <a:pt x="4838700" y="0"/>
                </a:lnTo>
                <a:lnTo>
                  <a:pt x="4838700" y="800100"/>
                </a:lnTo>
                <a:lnTo>
                  <a:pt x="0" y="800100"/>
                </a:lnTo>
                <a:lnTo>
                  <a:pt x="0" y="0"/>
                </a:lnTo>
                <a:close/>
              </a:path>
            </a:pathLst>
          </a:custGeom>
          <a:blipFill>
            <a:blip r:embed="rId25"/>
            <a:stretch>
              <a:fillRect l="-1568" r="-10439" b="-17857"/>
            </a:stretch>
          </a:blipFill>
        </p:spPr>
        <p:txBody>
          <a:bodyPr/>
          <a:lstStyle/>
          <a:p>
            <a:endParaRPr lang="ko-KR" altLang="en-US"/>
          </a:p>
        </p:txBody>
      </p:sp>
      <p:sp>
        <p:nvSpPr>
          <p:cNvPr id="27" name="Freeform 27"/>
          <p:cNvSpPr/>
          <p:nvPr/>
        </p:nvSpPr>
        <p:spPr>
          <a:xfrm>
            <a:off x="5668966" y="9425454"/>
            <a:ext cx="4059593" cy="620659"/>
          </a:xfrm>
          <a:custGeom>
            <a:avLst/>
            <a:gdLst/>
            <a:ahLst/>
            <a:cxnLst/>
            <a:rect l="l" t="t" r="r" b="b"/>
            <a:pathLst>
              <a:path w="4059593" h="620659">
                <a:moveTo>
                  <a:pt x="0" y="0"/>
                </a:moveTo>
                <a:lnTo>
                  <a:pt x="4059593" y="0"/>
                </a:lnTo>
                <a:lnTo>
                  <a:pt x="4059593" y="620659"/>
                </a:lnTo>
                <a:lnTo>
                  <a:pt x="0" y="62065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ko-KR" altLang="en-US"/>
          </a:p>
        </p:txBody>
      </p:sp>
      <p:sp>
        <p:nvSpPr>
          <p:cNvPr id="28" name="Freeform 28"/>
          <p:cNvSpPr/>
          <p:nvPr/>
        </p:nvSpPr>
        <p:spPr>
          <a:xfrm>
            <a:off x="9801711" y="9406766"/>
            <a:ext cx="3727952" cy="730425"/>
          </a:xfrm>
          <a:custGeom>
            <a:avLst/>
            <a:gdLst/>
            <a:ahLst/>
            <a:cxnLst/>
            <a:rect l="l" t="t" r="r" b="b"/>
            <a:pathLst>
              <a:path w="3727952" h="730425">
                <a:moveTo>
                  <a:pt x="0" y="0"/>
                </a:moveTo>
                <a:lnTo>
                  <a:pt x="3727951" y="0"/>
                </a:lnTo>
                <a:lnTo>
                  <a:pt x="3727951" y="730425"/>
                </a:lnTo>
                <a:lnTo>
                  <a:pt x="0" y="73042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ko-KR" altLang="en-US"/>
          </a:p>
        </p:txBody>
      </p:sp>
      <p:sp>
        <p:nvSpPr>
          <p:cNvPr id="29" name="TextBox 29"/>
          <p:cNvSpPr txBox="1"/>
          <p:nvPr/>
        </p:nvSpPr>
        <p:spPr>
          <a:xfrm>
            <a:off x="475059" y="1634004"/>
            <a:ext cx="1107176"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가계부 항목 </a:t>
            </a:r>
          </a:p>
        </p:txBody>
      </p:sp>
      <p:sp>
        <p:nvSpPr>
          <p:cNvPr id="30" name="TextBox 30"/>
          <p:cNvSpPr txBox="1"/>
          <p:nvPr/>
        </p:nvSpPr>
        <p:spPr>
          <a:xfrm>
            <a:off x="10117922" y="2403205"/>
            <a:ext cx="1958426"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가계부 항목 날짜 선택</a:t>
            </a:r>
          </a:p>
        </p:txBody>
      </p:sp>
      <p:sp>
        <p:nvSpPr>
          <p:cNvPr id="31" name="TextBox 31"/>
          <p:cNvSpPr txBox="1"/>
          <p:nvPr/>
        </p:nvSpPr>
        <p:spPr>
          <a:xfrm>
            <a:off x="9846497" y="8526513"/>
            <a:ext cx="3008290"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사용자가 가계부 항목을 수정 삭제</a:t>
            </a:r>
          </a:p>
        </p:txBody>
      </p:sp>
      <p:sp>
        <p:nvSpPr>
          <p:cNvPr id="32" name="TextBox 32"/>
          <p:cNvSpPr txBox="1"/>
          <p:nvPr/>
        </p:nvSpPr>
        <p:spPr>
          <a:xfrm>
            <a:off x="9934318" y="9346863"/>
            <a:ext cx="3462547" cy="722967"/>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사용자가 빈 달력 날짜를 선택시 새로운 항목을 생성할 수 있다.</a:t>
            </a:r>
          </a:p>
        </p:txBody>
      </p:sp>
      <p:sp>
        <p:nvSpPr>
          <p:cNvPr id="33" name="TextBox 33"/>
          <p:cNvSpPr txBox="1"/>
          <p:nvPr/>
        </p:nvSpPr>
        <p:spPr>
          <a:xfrm>
            <a:off x="14493202" y="7385733"/>
            <a:ext cx="2156955"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사용자의 카드 선택 가능</a:t>
            </a:r>
          </a:p>
        </p:txBody>
      </p:sp>
      <p:sp>
        <p:nvSpPr>
          <p:cNvPr id="34" name="TextBox 34"/>
          <p:cNvSpPr txBox="1"/>
          <p:nvPr/>
        </p:nvSpPr>
        <p:spPr>
          <a:xfrm>
            <a:off x="15579662" y="5270097"/>
            <a:ext cx="2355494" cy="361017"/>
          </a:xfrm>
          <a:prstGeom prst="rect">
            <a:avLst/>
          </a:prstGeom>
        </p:spPr>
        <p:txBody>
          <a:bodyPr lIns="0" tIns="0" rIns="0" bIns="0" rtlCol="0" anchor="t">
            <a:spAutoFit/>
          </a:bodyPr>
          <a:lstStyle/>
          <a:p>
            <a:pPr algn="l">
              <a:lnSpc>
                <a:spcPts val="2379"/>
              </a:lnSpc>
            </a:pPr>
            <a:r>
              <a:rPr lang="en-US" sz="1699">
                <a:solidFill>
                  <a:srgbClr val="000000"/>
                </a:solidFill>
                <a:ea typeface="Arimo"/>
              </a:rPr>
              <a:t>가계부 항목 카테고리 선택</a:t>
            </a:r>
          </a:p>
        </p:txBody>
      </p:sp>
      <p:sp>
        <p:nvSpPr>
          <p:cNvPr id="35" name="TextBox 35"/>
          <p:cNvSpPr txBox="1"/>
          <p:nvPr/>
        </p:nvSpPr>
        <p:spPr>
          <a:xfrm>
            <a:off x="3621738" y="2174986"/>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가계부 항목 클릭</a:t>
            </a:r>
          </a:p>
        </p:txBody>
      </p:sp>
      <p:sp>
        <p:nvSpPr>
          <p:cNvPr id="36" name="TextBox 36"/>
          <p:cNvSpPr txBox="1"/>
          <p:nvPr/>
        </p:nvSpPr>
        <p:spPr>
          <a:xfrm>
            <a:off x="13614321" y="412242"/>
            <a:ext cx="3914394" cy="648462"/>
          </a:xfrm>
          <a:prstGeom prst="rect">
            <a:avLst/>
          </a:prstGeom>
        </p:spPr>
        <p:txBody>
          <a:bodyPr lIns="0" tIns="0" rIns="0" bIns="0" rtlCol="0" anchor="t">
            <a:spAutoFit/>
          </a:bodyPr>
          <a:lstStyle/>
          <a:p>
            <a:pPr algn="l">
              <a:lnSpc>
                <a:spcPts val="4428"/>
              </a:lnSpc>
            </a:pPr>
            <a:r>
              <a:rPr lang="en-US" sz="3000">
                <a:solidFill>
                  <a:srgbClr val="000000"/>
                </a:solidFill>
                <a:latin typeface="Arimo Bold"/>
                <a:ea typeface="Arimo Bold"/>
              </a:rPr>
              <a:t>대시보드 &gt; 가계부 &gt; 달력</a:t>
            </a:r>
          </a:p>
        </p:txBody>
      </p:sp>
      <p:sp>
        <p:nvSpPr>
          <p:cNvPr id="37" name="TextBox 37"/>
          <p:cNvSpPr txBox="1"/>
          <p:nvPr/>
        </p:nvSpPr>
        <p:spPr>
          <a:xfrm>
            <a:off x="15262917" y="990610"/>
            <a:ext cx="63456" cy="488652"/>
          </a:xfrm>
          <a:prstGeom prst="rect">
            <a:avLst/>
          </a:prstGeom>
        </p:spPr>
        <p:txBody>
          <a:bodyPr lIns="0" tIns="0" rIns="0" bIns="0" rtlCol="0" anchor="t">
            <a:spAutoFit/>
          </a:bodyPr>
          <a:lstStyle/>
          <a:p>
            <a:pPr algn="l">
              <a:lnSpc>
                <a:spcPts val="4169"/>
              </a:lnSpc>
            </a:pPr>
            <a:r>
              <a:rPr lang="en-US" sz="2099">
                <a:solidFill>
                  <a:srgbClr val="000000"/>
                </a:solidFill>
                <a:latin typeface="DM Sans Bold"/>
              </a:rPr>
              <a:t> </a:t>
            </a:r>
          </a:p>
        </p:txBody>
      </p:sp>
      <p:sp>
        <p:nvSpPr>
          <p:cNvPr id="38" name="TextBox 38"/>
          <p:cNvSpPr txBox="1"/>
          <p:nvPr/>
        </p:nvSpPr>
        <p:spPr>
          <a:xfrm>
            <a:off x="14527235" y="1104643"/>
            <a:ext cx="2088747" cy="363750"/>
          </a:xfrm>
          <a:prstGeom prst="rect">
            <a:avLst/>
          </a:prstGeom>
        </p:spPr>
        <p:txBody>
          <a:bodyPr lIns="0" tIns="0" rIns="0" bIns="0" rtlCol="0" anchor="t">
            <a:spAutoFit/>
          </a:bodyPr>
          <a:lstStyle/>
          <a:p>
            <a:pPr algn="l">
              <a:lnSpc>
                <a:spcPts val="2938"/>
              </a:lnSpc>
            </a:pPr>
            <a:r>
              <a:rPr lang="en-US" sz="2099">
                <a:solidFill>
                  <a:srgbClr val="000000"/>
                </a:solidFill>
                <a:ea typeface="Arimo Bold"/>
              </a:rPr>
              <a:t>가계부</a:t>
            </a:r>
            <a:r>
              <a:rPr lang="en-US" sz="2099">
                <a:solidFill>
                  <a:srgbClr val="000000"/>
                </a:solidFill>
                <a:latin typeface="Arimo Bold"/>
              </a:rPr>
              <a:t> </a:t>
            </a:r>
            <a:r>
              <a:rPr lang="en-US" sz="2099">
                <a:solidFill>
                  <a:srgbClr val="000000"/>
                </a:solidFill>
                <a:ea typeface="Arimo Bold"/>
              </a:rPr>
              <a:t>입력</a:t>
            </a:r>
            <a:r>
              <a:rPr lang="en-US" sz="2099">
                <a:solidFill>
                  <a:srgbClr val="000000"/>
                </a:solidFill>
                <a:latin typeface="Arimo Bold"/>
              </a:rPr>
              <a:t> </a:t>
            </a:r>
            <a:r>
              <a:rPr lang="en-US" sz="2099">
                <a:solidFill>
                  <a:srgbClr val="000000"/>
                </a:solidFill>
                <a:ea typeface="Arimo Bold"/>
              </a:rPr>
              <a:t>모달창</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11" name="Group 11"/>
          <p:cNvGrpSpPr>
            <a:grpSpLocks noChangeAspect="1"/>
          </p:cNvGrpSpPr>
          <p:nvPr/>
        </p:nvGrpSpPr>
        <p:grpSpPr>
          <a:xfrm>
            <a:off x="6033983" y="9259281"/>
            <a:ext cx="3053039" cy="749570"/>
            <a:chOff x="0" y="0"/>
            <a:chExt cx="3053042" cy="749567"/>
          </a:xfrm>
        </p:grpSpPr>
        <p:sp>
          <p:nvSpPr>
            <p:cNvPr id="12" name="Freeform 12"/>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3" name="Freeform 13"/>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4" name="Group 14"/>
          <p:cNvGrpSpPr>
            <a:grpSpLocks noChangeAspect="1"/>
          </p:cNvGrpSpPr>
          <p:nvPr/>
        </p:nvGrpSpPr>
        <p:grpSpPr>
          <a:xfrm>
            <a:off x="17355750" y="2914507"/>
            <a:ext cx="932250" cy="2138858"/>
            <a:chOff x="0" y="0"/>
            <a:chExt cx="932244" cy="2138858"/>
          </a:xfrm>
        </p:grpSpPr>
        <p:sp>
          <p:nvSpPr>
            <p:cNvPr id="15" name="Freeform 15"/>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6" name="Freeform 16"/>
          <p:cNvSpPr/>
          <p:nvPr/>
        </p:nvSpPr>
        <p:spPr>
          <a:xfrm>
            <a:off x="479565" y="588416"/>
            <a:ext cx="7077075" cy="5553075"/>
          </a:xfrm>
          <a:custGeom>
            <a:avLst/>
            <a:gdLst/>
            <a:ahLst/>
            <a:cxnLst/>
            <a:rect l="l" t="t" r="r" b="b"/>
            <a:pathLst>
              <a:path w="7077075" h="5553075">
                <a:moveTo>
                  <a:pt x="0" y="0"/>
                </a:moveTo>
                <a:lnTo>
                  <a:pt x="7077075" y="0"/>
                </a:lnTo>
                <a:lnTo>
                  <a:pt x="7077075" y="5553075"/>
                </a:lnTo>
                <a:lnTo>
                  <a:pt x="0" y="5553075"/>
                </a:lnTo>
                <a:lnTo>
                  <a:pt x="0" y="0"/>
                </a:lnTo>
                <a:close/>
              </a:path>
            </a:pathLst>
          </a:custGeom>
          <a:blipFill>
            <a:blip r:embed="rId7"/>
            <a:stretch>
              <a:fillRect l="-25111" t="-6673" r="-15130" b="-16"/>
            </a:stretch>
          </a:blipFill>
        </p:spPr>
        <p:txBody>
          <a:bodyPr/>
          <a:lstStyle/>
          <a:p>
            <a:endParaRPr lang="ko-KR" altLang="en-US"/>
          </a:p>
        </p:txBody>
      </p:sp>
      <p:sp>
        <p:nvSpPr>
          <p:cNvPr id="17" name="Freeform 17"/>
          <p:cNvSpPr/>
          <p:nvPr/>
        </p:nvSpPr>
        <p:spPr>
          <a:xfrm>
            <a:off x="2667219" y="4078053"/>
            <a:ext cx="7219950" cy="5553075"/>
          </a:xfrm>
          <a:custGeom>
            <a:avLst/>
            <a:gdLst/>
            <a:ahLst/>
            <a:cxnLst/>
            <a:rect l="l" t="t" r="r" b="b"/>
            <a:pathLst>
              <a:path w="7219950" h="5553075">
                <a:moveTo>
                  <a:pt x="0" y="0"/>
                </a:moveTo>
                <a:lnTo>
                  <a:pt x="7219950" y="0"/>
                </a:lnTo>
                <a:lnTo>
                  <a:pt x="7219950" y="5553075"/>
                </a:lnTo>
                <a:lnTo>
                  <a:pt x="0" y="5553075"/>
                </a:lnTo>
                <a:lnTo>
                  <a:pt x="0" y="0"/>
                </a:lnTo>
                <a:close/>
              </a:path>
            </a:pathLst>
          </a:custGeom>
          <a:blipFill>
            <a:blip r:embed="rId8"/>
            <a:stretch>
              <a:fillRect l="-24530" t="-6858" r="-13200" b="-2"/>
            </a:stretch>
          </a:blipFill>
        </p:spPr>
        <p:txBody>
          <a:bodyPr/>
          <a:lstStyle/>
          <a:p>
            <a:endParaRPr lang="ko-KR" altLang="en-US"/>
          </a:p>
        </p:txBody>
      </p:sp>
      <p:sp>
        <p:nvSpPr>
          <p:cNvPr id="18" name="Freeform 18"/>
          <p:cNvSpPr/>
          <p:nvPr/>
        </p:nvSpPr>
        <p:spPr>
          <a:xfrm>
            <a:off x="11283267" y="1523657"/>
            <a:ext cx="3829050" cy="4371975"/>
          </a:xfrm>
          <a:custGeom>
            <a:avLst/>
            <a:gdLst/>
            <a:ahLst/>
            <a:cxnLst/>
            <a:rect l="l" t="t" r="r" b="b"/>
            <a:pathLst>
              <a:path w="3829050" h="4371975">
                <a:moveTo>
                  <a:pt x="0" y="0"/>
                </a:moveTo>
                <a:lnTo>
                  <a:pt x="3829050" y="0"/>
                </a:lnTo>
                <a:lnTo>
                  <a:pt x="3829050" y="4371975"/>
                </a:lnTo>
                <a:lnTo>
                  <a:pt x="0" y="4371975"/>
                </a:lnTo>
                <a:lnTo>
                  <a:pt x="0" y="0"/>
                </a:lnTo>
                <a:close/>
              </a:path>
            </a:pathLst>
          </a:custGeom>
          <a:blipFill>
            <a:blip r:embed="rId9"/>
            <a:stretch>
              <a:fillRect b="-183224"/>
            </a:stretch>
          </a:blipFill>
        </p:spPr>
        <p:txBody>
          <a:bodyPr/>
          <a:lstStyle/>
          <a:p>
            <a:endParaRPr lang="ko-KR" altLang="en-US"/>
          </a:p>
        </p:txBody>
      </p:sp>
      <p:sp>
        <p:nvSpPr>
          <p:cNvPr id="19" name="Freeform 19"/>
          <p:cNvSpPr/>
          <p:nvPr/>
        </p:nvSpPr>
        <p:spPr>
          <a:xfrm>
            <a:off x="3763385" y="1607830"/>
            <a:ext cx="14290157" cy="6488363"/>
          </a:xfrm>
          <a:custGeom>
            <a:avLst/>
            <a:gdLst/>
            <a:ahLst/>
            <a:cxnLst/>
            <a:rect l="l" t="t" r="r" b="b"/>
            <a:pathLst>
              <a:path w="14290157" h="6488363">
                <a:moveTo>
                  <a:pt x="0" y="0"/>
                </a:moveTo>
                <a:lnTo>
                  <a:pt x="14290157" y="0"/>
                </a:lnTo>
                <a:lnTo>
                  <a:pt x="14290157" y="6488363"/>
                </a:lnTo>
                <a:lnTo>
                  <a:pt x="0" y="64883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20" name="TextBox 20"/>
          <p:cNvSpPr txBox="1"/>
          <p:nvPr/>
        </p:nvSpPr>
        <p:spPr>
          <a:xfrm>
            <a:off x="14259877" y="6627124"/>
            <a:ext cx="3615766" cy="1056342"/>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해당 가계부 항목의 정보는 JSON 형태로 가져와서 가계부 항목의 정보를</a:t>
            </a:r>
          </a:p>
          <a:p>
            <a:pPr algn="ctr">
              <a:lnSpc>
                <a:spcPts val="2625"/>
              </a:lnSpc>
            </a:pPr>
            <a:r>
              <a:rPr lang="en-US" sz="1699">
                <a:solidFill>
                  <a:srgbClr val="000000"/>
                </a:solidFill>
                <a:latin typeface="DM Sans"/>
                <a:ea typeface="DM Sans"/>
              </a:rPr>
              <a:t>FullCalendar에서 생성합니다. </a:t>
            </a:r>
          </a:p>
        </p:txBody>
      </p:sp>
      <p:sp>
        <p:nvSpPr>
          <p:cNvPr id="21" name="TextBox 21"/>
          <p:cNvSpPr txBox="1"/>
          <p:nvPr/>
        </p:nvSpPr>
        <p:spPr>
          <a:xfrm>
            <a:off x="13588708" y="469392"/>
            <a:ext cx="3914394" cy="591312"/>
          </a:xfrm>
          <a:prstGeom prst="rect">
            <a:avLst/>
          </a:prstGeom>
        </p:spPr>
        <p:txBody>
          <a:bodyPr lIns="0" tIns="0" rIns="0" bIns="0" rtlCol="0" anchor="t">
            <a:spAutoFit/>
          </a:bodyPr>
          <a:lstStyle/>
          <a:p>
            <a:pPr algn="l">
              <a:lnSpc>
                <a:spcPts val="3879"/>
              </a:lnSpc>
            </a:pPr>
            <a:r>
              <a:rPr lang="en-US" sz="3000">
                <a:solidFill>
                  <a:srgbClr val="000000"/>
                </a:solidFill>
                <a:latin typeface="Arimo Bold"/>
                <a:ea typeface="Arimo Bold"/>
              </a:rPr>
              <a:t>대시보드 &gt; 가계부 &gt; 달력</a:t>
            </a:r>
          </a:p>
        </p:txBody>
      </p:sp>
      <p:sp>
        <p:nvSpPr>
          <p:cNvPr id="22" name="TextBox 22"/>
          <p:cNvSpPr txBox="1"/>
          <p:nvPr/>
        </p:nvSpPr>
        <p:spPr>
          <a:xfrm>
            <a:off x="16356435" y="981580"/>
            <a:ext cx="63456" cy="412452"/>
          </a:xfrm>
          <a:prstGeom prst="rect">
            <a:avLst/>
          </a:prstGeom>
        </p:spPr>
        <p:txBody>
          <a:bodyPr lIns="0" tIns="0" rIns="0" bIns="0" rtlCol="0" anchor="t">
            <a:spAutoFit/>
          </a:bodyPr>
          <a:lstStyle/>
          <a:p>
            <a:pPr algn="l">
              <a:lnSpc>
                <a:spcPts val="3375"/>
              </a:lnSpc>
            </a:pPr>
            <a:r>
              <a:rPr lang="en-US" sz="2099">
                <a:solidFill>
                  <a:srgbClr val="000000"/>
                </a:solidFill>
                <a:latin typeface="DM Sans Bold"/>
              </a:rPr>
              <a:t> </a:t>
            </a:r>
          </a:p>
        </p:txBody>
      </p:sp>
      <p:sp>
        <p:nvSpPr>
          <p:cNvPr id="23" name="TextBox 23"/>
          <p:cNvSpPr txBox="1"/>
          <p:nvPr/>
        </p:nvSpPr>
        <p:spPr>
          <a:xfrm>
            <a:off x="709632" y="270662"/>
            <a:ext cx="114223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달력 주간 조회</a:t>
            </a:r>
          </a:p>
        </p:txBody>
      </p:sp>
      <p:sp>
        <p:nvSpPr>
          <p:cNvPr id="24" name="TextBox 24"/>
          <p:cNvSpPr txBox="1"/>
          <p:nvPr/>
        </p:nvSpPr>
        <p:spPr>
          <a:xfrm>
            <a:off x="8308296" y="3617081"/>
            <a:ext cx="114223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달력 일간 조회</a:t>
            </a:r>
          </a:p>
        </p:txBody>
      </p:sp>
      <p:sp>
        <p:nvSpPr>
          <p:cNvPr id="25" name="TextBox 25"/>
          <p:cNvSpPr txBox="1"/>
          <p:nvPr/>
        </p:nvSpPr>
        <p:spPr>
          <a:xfrm>
            <a:off x="14181639" y="1019680"/>
            <a:ext cx="1684353" cy="374352"/>
          </a:xfrm>
          <a:prstGeom prst="rect">
            <a:avLst/>
          </a:prstGeom>
        </p:spPr>
        <p:txBody>
          <a:bodyPr lIns="0" tIns="0" rIns="0" bIns="0" rtlCol="0" anchor="t">
            <a:spAutoFit/>
          </a:bodyPr>
          <a:lstStyle/>
          <a:p>
            <a:pPr algn="l">
              <a:lnSpc>
                <a:spcPts val="2938"/>
              </a:lnSpc>
            </a:pPr>
            <a:r>
              <a:rPr lang="en-US" sz="2099">
                <a:solidFill>
                  <a:srgbClr val="000000"/>
                </a:solidFill>
                <a:latin typeface="DM Sans Bold"/>
              </a:rPr>
              <a:t>FullCalendar </a:t>
            </a:r>
          </a:p>
        </p:txBody>
      </p:sp>
      <p:sp>
        <p:nvSpPr>
          <p:cNvPr id="26" name="TextBox 26"/>
          <p:cNvSpPr txBox="1"/>
          <p:nvPr/>
        </p:nvSpPr>
        <p:spPr>
          <a:xfrm>
            <a:off x="15865983" y="1019413"/>
            <a:ext cx="1044397" cy="363750"/>
          </a:xfrm>
          <a:prstGeom prst="rect">
            <a:avLst/>
          </a:prstGeom>
        </p:spPr>
        <p:txBody>
          <a:bodyPr lIns="0" tIns="0" rIns="0" bIns="0" rtlCol="0" anchor="t">
            <a:spAutoFit/>
          </a:bodyPr>
          <a:lstStyle/>
          <a:p>
            <a:pPr algn="l">
              <a:lnSpc>
                <a:spcPts val="2938"/>
              </a:lnSpc>
            </a:pPr>
            <a:r>
              <a:rPr lang="en-US" sz="2099">
                <a:solidFill>
                  <a:srgbClr val="000000"/>
                </a:solidFill>
                <a:ea typeface="Arimo Bold"/>
              </a:rPr>
              <a:t>기능구현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028700" y="2633386"/>
            <a:ext cx="16666131" cy="5019218"/>
          </a:xfrm>
          <a:custGeom>
            <a:avLst/>
            <a:gdLst/>
            <a:ahLst/>
            <a:cxnLst/>
            <a:rect l="l" t="t" r="r" b="b"/>
            <a:pathLst>
              <a:path w="16666131" h="5019218">
                <a:moveTo>
                  <a:pt x="0" y="0"/>
                </a:moveTo>
                <a:lnTo>
                  <a:pt x="16666131" y="0"/>
                </a:lnTo>
                <a:lnTo>
                  <a:pt x="16666131" y="5019218"/>
                </a:lnTo>
                <a:lnTo>
                  <a:pt x="0" y="5019218"/>
                </a:lnTo>
                <a:lnTo>
                  <a:pt x="0" y="0"/>
                </a:lnTo>
                <a:close/>
              </a:path>
            </a:pathLst>
          </a:custGeom>
          <a:blipFill>
            <a:blip r:embed="rId3"/>
            <a:stretch>
              <a:fillRect/>
            </a:stretch>
          </a:blipFill>
        </p:spPr>
        <p:txBody>
          <a:bodyPr/>
          <a:lstStyle/>
          <a:p>
            <a:endParaRPr lang="ko-KR" altLang="en-US"/>
          </a:p>
        </p:txBody>
      </p:sp>
      <p:grpSp>
        <p:nvGrpSpPr>
          <p:cNvPr id="4" name="Group 4"/>
          <p:cNvGrpSpPr>
            <a:grpSpLocks noChangeAspect="1"/>
          </p:cNvGrpSpPr>
          <p:nvPr/>
        </p:nvGrpSpPr>
        <p:grpSpPr>
          <a:xfrm>
            <a:off x="-2192607" y="2676277"/>
            <a:ext cx="2462136" cy="1112701"/>
            <a:chOff x="0" y="0"/>
            <a:chExt cx="2462136" cy="1112698"/>
          </a:xfrm>
        </p:grpSpPr>
        <p:sp>
          <p:nvSpPr>
            <p:cNvPr id="5" name="Freeform 5"/>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6" name="Group 6"/>
          <p:cNvGrpSpPr>
            <a:grpSpLocks noChangeAspect="1"/>
          </p:cNvGrpSpPr>
          <p:nvPr/>
        </p:nvGrpSpPr>
        <p:grpSpPr>
          <a:xfrm>
            <a:off x="-1809969" y="4224385"/>
            <a:ext cx="2768917" cy="1924612"/>
            <a:chOff x="0" y="0"/>
            <a:chExt cx="2768918" cy="1924609"/>
          </a:xfrm>
        </p:grpSpPr>
        <p:sp>
          <p:nvSpPr>
            <p:cNvPr id="7" name="Freeform 7"/>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8" name="Freeform 8"/>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9" name="Group 9"/>
          <p:cNvGrpSpPr>
            <a:grpSpLocks noChangeAspect="1"/>
          </p:cNvGrpSpPr>
          <p:nvPr/>
        </p:nvGrpSpPr>
        <p:grpSpPr>
          <a:xfrm>
            <a:off x="-358340" y="6686645"/>
            <a:ext cx="705221" cy="710775"/>
            <a:chOff x="0" y="0"/>
            <a:chExt cx="705218" cy="710781"/>
          </a:xfrm>
        </p:grpSpPr>
        <p:sp>
          <p:nvSpPr>
            <p:cNvPr id="10" name="Freeform 10"/>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1" name="Freeform 11"/>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2" name="Freeform 12"/>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13" name="Freeform 13"/>
          <p:cNvSpPr/>
          <p:nvPr/>
        </p:nvSpPr>
        <p:spPr>
          <a:xfrm>
            <a:off x="1775822" y="7793260"/>
            <a:ext cx="4001243" cy="821636"/>
          </a:xfrm>
          <a:custGeom>
            <a:avLst/>
            <a:gdLst/>
            <a:ahLst/>
            <a:cxnLst/>
            <a:rect l="l" t="t" r="r" b="b"/>
            <a:pathLst>
              <a:path w="4001243" h="821636">
                <a:moveTo>
                  <a:pt x="0" y="0"/>
                </a:moveTo>
                <a:lnTo>
                  <a:pt x="4001243" y="0"/>
                </a:lnTo>
                <a:lnTo>
                  <a:pt x="4001243" y="821636"/>
                </a:lnTo>
                <a:lnTo>
                  <a:pt x="0" y="8216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grpSp>
        <p:nvGrpSpPr>
          <p:cNvPr id="14" name="Group 14"/>
          <p:cNvGrpSpPr>
            <a:grpSpLocks noChangeAspect="1"/>
          </p:cNvGrpSpPr>
          <p:nvPr/>
        </p:nvGrpSpPr>
        <p:grpSpPr>
          <a:xfrm>
            <a:off x="6033983" y="9259281"/>
            <a:ext cx="3053039" cy="749570"/>
            <a:chOff x="0" y="0"/>
            <a:chExt cx="3053042" cy="749567"/>
          </a:xfrm>
        </p:grpSpPr>
        <p:sp>
          <p:nvSpPr>
            <p:cNvPr id="15" name="Freeform 15"/>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6" name="Freeform 16"/>
          <p:cNvSpPr/>
          <p:nvPr/>
        </p:nvSpPr>
        <p:spPr>
          <a:xfrm>
            <a:off x="4773158" y="-63503"/>
            <a:ext cx="8167878" cy="1532858"/>
          </a:xfrm>
          <a:custGeom>
            <a:avLst/>
            <a:gdLst/>
            <a:ahLst/>
            <a:cxnLst/>
            <a:rect l="l" t="t" r="r" b="b"/>
            <a:pathLst>
              <a:path w="8167878" h="1532858">
                <a:moveTo>
                  <a:pt x="0" y="0"/>
                </a:moveTo>
                <a:lnTo>
                  <a:pt x="8167878" y="0"/>
                </a:lnTo>
                <a:lnTo>
                  <a:pt x="8167878" y="1532858"/>
                </a:lnTo>
                <a:lnTo>
                  <a:pt x="0" y="15328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7" name="Freeform 17"/>
          <p:cNvSpPr/>
          <p:nvPr/>
        </p:nvSpPr>
        <p:spPr>
          <a:xfrm>
            <a:off x="10142953" y="9271016"/>
            <a:ext cx="4072242" cy="1015984"/>
          </a:xfrm>
          <a:custGeom>
            <a:avLst/>
            <a:gdLst/>
            <a:ahLst/>
            <a:cxnLst/>
            <a:rect l="l" t="t" r="r" b="b"/>
            <a:pathLst>
              <a:path w="4072242" h="1015984">
                <a:moveTo>
                  <a:pt x="0" y="0"/>
                </a:moveTo>
                <a:lnTo>
                  <a:pt x="4072243" y="0"/>
                </a:lnTo>
                <a:lnTo>
                  <a:pt x="4072243" y="1015984"/>
                </a:lnTo>
                <a:lnTo>
                  <a:pt x="0" y="10159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sp>
        <p:nvSpPr>
          <p:cNvPr id="18" name="Freeform 18"/>
          <p:cNvSpPr/>
          <p:nvPr/>
        </p:nvSpPr>
        <p:spPr>
          <a:xfrm>
            <a:off x="15537761" y="2993488"/>
            <a:ext cx="2220554" cy="545544"/>
          </a:xfrm>
          <a:custGeom>
            <a:avLst/>
            <a:gdLst/>
            <a:ahLst/>
            <a:cxnLst/>
            <a:rect l="l" t="t" r="r" b="b"/>
            <a:pathLst>
              <a:path w="2220554" h="545544">
                <a:moveTo>
                  <a:pt x="0" y="0"/>
                </a:moveTo>
                <a:lnTo>
                  <a:pt x="2220554" y="0"/>
                </a:lnTo>
                <a:lnTo>
                  <a:pt x="2220554" y="545545"/>
                </a:lnTo>
                <a:lnTo>
                  <a:pt x="0" y="5455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ko-KR" altLang="en-US"/>
          </a:p>
        </p:txBody>
      </p:sp>
      <p:sp>
        <p:nvSpPr>
          <p:cNvPr id="19" name="TextBox 19"/>
          <p:cNvSpPr txBox="1"/>
          <p:nvPr/>
        </p:nvSpPr>
        <p:spPr>
          <a:xfrm>
            <a:off x="13643915" y="431292"/>
            <a:ext cx="3914394"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대시보드 &gt; 가계부 &gt; 목록</a:t>
            </a:r>
          </a:p>
        </p:txBody>
      </p:sp>
      <p:sp>
        <p:nvSpPr>
          <p:cNvPr id="20" name="TextBox 20"/>
          <p:cNvSpPr txBox="1"/>
          <p:nvPr/>
        </p:nvSpPr>
        <p:spPr>
          <a:xfrm>
            <a:off x="4427515" y="2268007"/>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가계부 목록 조회</a:t>
            </a:r>
          </a:p>
        </p:txBody>
      </p:sp>
      <p:sp>
        <p:nvSpPr>
          <p:cNvPr id="21" name="TextBox 21"/>
          <p:cNvSpPr txBox="1"/>
          <p:nvPr/>
        </p:nvSpPr>
        <p:spPr>
          <a:xfrm>
            <a:off x="12978346" y="2332777"/>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가계부 목록 검색</a:t>
            </a:r>
          </a:p>
        </p:txBody>
      </p:sp>
      <p:sp>
        <p:nvSpPr>
          <p:cNvPr id="22" name="TextBox 22"/>
          <p:cNvSpPr txBox="1"/>
          <p:nvPr/>
        </p:nvSpPr>
        <p:spPr>
          <a:xfrm>
            <a:off x="2172891" y="7780992"/>
            <a:ext cx="3206829" cy="722967"/>
          </a:xfrm>
          <a:prstGeom prst="rect">
            <a:avLst/>
          </a:prstGeom>
        </p:spPr>
        <p:txBody>
          <a:bodyPr lIns="0" tIns="0" rIns="0" bIns="0" rtlCol="0" anchor="t">
            <a:spAutoFit/>
          </a:bodyPr>
          <a:lstStyle/>
          <a:p>
            <a:pPr algn="ctr">
              <a:lnSpc>
                <a:spcPts val="2625"/>
              </a:lnSpc>
            </a:pPr>
            <a:r>
              <a:rPr lang="en-US" sz="1699">
                <a:solidFill>
                  <a:srgbClr val="000000"/>
                </a:solidFill>
                <a:ea typeface="Arimo"/>
              </a:rPr>
              <a:t>가계부에서 카테고리 별 고유 색상을 지정하여 시인성 확보</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338748" y="426996"/>
            <a:ext cx="10915650" cy="5724525"/>
          </a:xfrm>
          <a:custGeom>
            <a:avLst/>
            <a:gdLst/>
            <a:ahLst/>
            <a:cxnLst/>
            <a:rect l="l" t="t" r="r" b="b"/>
            <a:pathLst>
              <a:path w="10915650" h="5724525">
                <a:moveTo>
                  <a:pt x="0" y="0"/>
                </a:moveTo>
                <a:lnTo>
                  <a:pt x="10915650" y="0"/>
                </a:lnTo>
                <a:lnTo>
                  <a:pt x="10915650" y="5724525"/>
                </a:lnTo>
                <a:lnTo>
                  <a:pt x="0" y="5724525"/>
                </a:lnTo>
                <a:lnTo>
                  <a:pt x="0" y="0"/>
                </a:lnTo>
                <a:close/>
              </a:path>
            </a:pathLst>
          </a:custGeom>
          <a:blipFill>
            <a:blip r:embed="rId3"/>
            <a:stretch>
              <a:fillRect l="-46889" t="-20920" r="-27630" b="-58114"/>
            </a:stretch>
          </a:blipFill>
        </p:spPr>
        <p:txBody>
          <a:bodyPr/>
          <a:lstStyle/>
          <a:p>
            <a:endParaRPr lang="ko-KR" altLang="en-US"/>
          </a:p>
        </p:txBody>
      </p:sp>
      <p:sp>
        <p:nvSpPr>
          <p:cNvPr id="4" name="Freeform 4"/>
          <p:cNvSpPr/>
          <p:nvPr/>
        </p:nvSpPr>
        <p:spPr>
          <a:xfrm>
            <a:off x="11422380" y="6134576"/>
            <a:ext cx="6686550" cy="3857625"/>
          </a:xfrm>
          <a:custGeom>
            <a:avLst/>
            <a:gdLst/>
            <a:ahLst/>
            <a:cxnLst/>
            <a:rect l="l" t="t" r="r" b="b"/>
            <a:pathLst>
              <a:path w="6686550" h="3857625">
                <a:moveTo>
                  <a:pt x="0" y="0"/>
                </a:moveTo>
                <a:lnTo>
                  <a:pt x="6686550" y="0"/>
                </a:lnTo>
                <a:lnTo>
                  <a:pt x="6686550" y="3857625"/>
                </a:lnTo>
                <a:lnTo>
                  <a:pt x="0" y="3857625"/>
                </a:lnTo>
                <a:lnTo>
                  <a:pt x="0" y="0"/>
                </a:lnTo>
                <a:close/>
              </a:path>
            </a:pathLst>
          </a:custGeom>
          <a:blipFill>
            <a:blip r:embed="rId4"/>
            <a:stretch>
              <a:fillRect l="-45869" t="-60374" r="-26210" b="-119"/>
            </a:stretch>
          </a:blipFill>
        </p:spPr>
        <p:txBody>
          <a:bodyPr/>
          <a:lstStyle/>
          <a:p>
            <a:endParaRPr lang="ko-KR" altLang="en-US"/>
          </a:p>
        </p:txBody>
      </p:sp>
      <p:sp>
        <p:nvSpPr>
          <p:cNvPr id="5" name="Freeform 5"/>
          <p:cNvSpPr/>
          <p:nvPr/>
        </p:nvSpPr>
        <p:spPr>
          <a:xfrm>
            <a:off x="13693588" y="2318623"/>
            <a:ext cx="4001243" cy="2105482"/>
          </a:xfrm>
          <a:custGeom>
            <a:avLst/>
            <a:gdLst/>
            <a:ahLst/>
            <a:cxnLst/>
            <a:rect l="l" t="t" r="r" b="b"/>
            <a:pathLst>
              <a:path w="4001243" h="2105482">
                <a:moveTo>
                  <a:pt x="0" y="0"/>
                </a:moveTo>
                <a:lnTo>
                  <a:pt x="4001243" y="0"/>
                </a:lnTo>
                <a:lnTo>
                  <a:pt x="4001243" y="2105482"/>
                </a:lnTo>
                <a:lnTo>
                  <a:pt x="0" y="21054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6" name="Freeform 6"/>
          <p:cNvSpPr/>
          <p:nvPr/>
        </p:nvSpPr>
        <p:spPr>
          <a:xfrm>
            <a:off x="11263627" y="5997445"/>
            <a:ext cx="7087876" cy="4184847"/>
          </a:xfrm>
          <a:custGeom>
            <a:avLst/>
            <a:gdLst/>
            <a:ahLst/>
            <a:cxnLst/>
            <a:rect l="l" t="t" r="r" b="b"/>
            <a:pathLst>
              <a:path w="7087876" h="4184847">
                <a:moveTo>
                  <a:pt x="0" y="0"/>
                </a:moveTo>
                <a:lnTo>
                  <a:pt x="7087876" y="0"/>
                </a:lnTo>
                <a:lnTo>
                  <a:pt x="7087876" y="4184847"/>
                </a:lnTo>
                <a:lnTo>
                  <a:pt x="0" y="41848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7" name="Group 7"/>
          <p:cNvGrpSpPr>
            <a:grpSpLocks noChangeAspect="1"/>
          </p:cNvGrpSpPr>
          <p:nvPr/>
        </p:nvGrpSpPr>
        <p:grpSpPr>
          <a:xfrm>
            <a:off x="860993" y="6472295"/>
            <a:ext cx="10238165" cy="3551244"/>
            <a:chOff x="0" y="0"/>
            <a:chExt cx="13650887" cy="4734992"/>
          </a:xfrm>
        </p:grpSpPr>
        <p:sp>
          <p:nvSpPr>
            <p:cNvPr id="8" name="Freeform 8"/>
            <p:cNvSpPr/>
            <p:nvPr/>
          </p:nvSpPr>
          <p:spPr>
            <a:xfrm>
              <a:off x="0" y="0"/>
              <a:ext cx="13650849" cy="4734941"/>
            </a:xfrm>
            <a:custGeom>
              <a:avLst/>
              <a:gdLst/>
              <a:ahLst/>
              <a:cxnLst/>
              <a:rect l="l" t="t" r="r" b="b"/>
              <a:pathLst>
                <a:path w="13650849" h="4734941">
                  <a:moveTo>
                    <a:pt x="431800" y="0"/>
                  </a:moveTo>
                  <a:cubicBezTo>
                    <a:pt x="193294" y="0"/>
                    <a:pt x="0" y="193294"/>
                    <a:pt x="0" y="431800"/>
                  </a:cubicBezTo>
                  <a:lnTo>
                    <a:pt x="0" y="4303141"/>
                  </a:lnTo>
                  <a:cubicBezTo>
                    <a:pt x="0" y="4541647"/>
                    <a:pt x="193294" y="4734941"/>
                    <a:pt x="431800" y="4734941"/>
                  </a:cubicBezTo>
                  <a:lnTo>
                    <a:pt x="13219049" y="4734941"/>
                  </a:lnTo>
                  <a:cubicBezTo>
                    <a:pt x="13457555" y="4734941"/>
                    <a:pt x="13650849" y="4541647"/>
                    <a:pt x="13650849" y="4303141"/>
                  </a:cubicBezTo>
                  <a:lnTo>
                    <a:pt x="13650849" y="431800"/>
                  </a:lnTo>
                  <a:cubicBezTo>
                    <a:pt x="13650849" y="193294"/>
                    <a:pt x="13457555" y="0"/>
                    <a:pt x="13219049" y="0"/>
                  </a:cubicBezTo>
                  <a:close/>
                </a:path>
              </a:pathLst>
            </a:custGeom>
            <a:blipFill>
              <a:blip r:embed="rId9"/>
              <a:stretch>
                <a:fillRect r="-12" b="-45"/>
              </a:stretch>
            </a:blipFill>
          </p:spPr>
          <p:txBody>
            <a:bodyPr/>
            <a:lstStyle/>
            <a:p>
              <a:endParaRPr lang="ko-KR" altLang="en-US"/>
            </a:p>
          </p:txBody>
        </p:sp>
      </p:grpSp>
      <p:sp>
        <p:nvSpPr>
          <p:cNvPr id="9" name="Freeform 9"/>
          <p:cNvSpPr/>
          <p:nvPr/>
        </p:nvSpPr>
        <p:spPr>
          <a:xfrm>
            <a:off x="9868652" y="3043037"/>
            <a:ext cx="657111" cy="282626"/>
          </a:xfrm>
          <a:custGeom>
            <a:avLst/>
            <a:gdLst/>
            <a:ahLst/>
            <a:cxnLst/>
            <a:rect l="l" t="t" r="r" b="b"/>
            <a:pathLst>
              <a:path w="657111" h="282626">
                <a:moveTo>
                  <a:pt x="0" y="0"/>
                </a:moveTo>
                <a:lnTo>
                  <a:pt x="657111" y="0"/>
                </a:lnTo>
                <a:lnTo>
                  <a:pt x="657111" y="282626"/>
                </a:lnTo>
                <a:lnTo>
                  <a:pt x="0" y="2826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0" name="TextBox 10"/>
          <p:cNvSpPr txBox="1"/>
          <p:nvPr/>
        </p:nvSpPr>
        <p:spPr>
          <a:xfrm>
            <a:off x="13882897" y="2620680"/>
            <a:ext cx="3622243" cy="1389717"/>
          </a:xfrm>
          <a:prstGeom prst="rect">
            <a:avLst/>
          </a:prstGeom>
        </p:spPr>
        <p:txBody>
          <a:bodyPr lIns="0" tIns="0" rIns="0" bIns="0" rtlCol="0" anchor="t">
            <a:spAutoFit/>
          </a:bodyPr>
          <a:lstStyle/>
          <a:p>
            <a:pPr algn="ctr">
              <a:lnSpc>
                <a:spcPts val="2625"/>
              </a:lnSpc>
            </a:pPr>
            <a:r>
              <a:rPr lang="en-US" sz="1699">
                <a:solidFill>
                  <a:srgbClr val="000000"/>
                </a:solidFill>
                <a:latin typeface="Arimo"/>
                <a:ea typeface="Arimo"/>
              </a:rPr>
              <a:t>네이버 뉴스 검색 API를 사용</a:t>
            </a:r>
          </a:p>
          <a:p>
            <a:pPr algn="ctr">
              <a:lnSpc>
                <a:spcPts val="2625"/>
              </a:lnSpc>
            </a:pPr>
            <a:r>
              <a:rPr lang="en-US" sz="1699">
                <a:solidFill>
                  <a:srgbClr val="000000"/>
                </a:solidFill>
                <a:latin typeface="DM Sans"/>
              </a:rPr>
              <a:t>-&gt;</a:t>
            </a:r>
          </a:p>
          <a:p>
            <a:pPr algn="ctr">
              <a:lnSpc>
                <a:spcPts val="2625"/>
              </a:lnSpc>
            </a:pPr>
            <a:r>
              <a:rPr lang="en-US" sz="1699">
                <a:solidFill>
                  <a:srgbClr val="000000"/>
                </a:solidFill>
                <a:latin typeface="Arimo"/>
                <a:ea typeface="Arimo"/>
              </a:rPr>
              <a:t>지난 달 가장 많이 소비한 “카테고리명”과 “경제”를 검색어로 설정</a:t>
            </a:r>
          </a:p>
        </p:txBody>
      </p:sp>
      <p:sp>
        <p:nvSpPr>
          <p:cNvPr id="11" name="TextBox 11"/>
          <p:cNvSpPr txBox="1"/>
          <p:nvPr/>
        </p:nvSpPr>
        <p:spPr>
          <a:xfrm>
            <a:off x="13588708" y="431292"/>
            <a:ext cx="3914394"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대시보드 &gt; 가계부 &gt; 분석</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1028700" y="1529734"/>
            <a:ext cx="13144500" cy="3981450"/>
          </a:xfrm>
          <a:custGeom>
            <a:avLst/>
            <a:gdLst/>
            <a:ahLst/>
            <a:cxnLst/>
            <a:rect l="l" t="t" r="r" b="b"/>
            <a:pathLst>
              <a:path w="13144500" h="3981450">
                <a:moveTo>
                  <a:pt x="0" y="0"/>
                </a:moveTo>
                <a:lnTo>
                  <a:pt x="13144500" y="0"/>
                </a:lnTo>
                <a:lnTo>
                  <a:pt x="13144500" y="3981450"/>
                </a:lnTo>
                <a:lnTo>
                  <a:pt x="0" y="3981450"/>
                </a:lnTo>
                <a:lnTo>
                  <a:pt x="0" y="0"/>
                </a:lnTo>
                <a:close/>
              </a:path>
            </a:pathLst>
          </a:custGeom>
          <a:blipFill>
            <a:blip r:embed="rId3"/>
            <a:stretch>
              <a:fillRect l="-46869" t="-206742" r="-27550" b="-3066"/>
            </a:stretch>
          </a:blipFill>
        </p:spPr>
        <p:txBody>
          <a:bodyPr/>
          <a:lstStyle/>
          <a:p>
            <a:endParaRPr lang="ko-KR" altLang="en-US"/>
          </a:p>
        </p:txBody>
      </p:sp>
      <p:sp>
        <p:nvSpPr>
          <p:cNvPr id="4" name="Freeform 4"/>
          <p:cNvSpPr/>
          <p:nvPr/>
        </p:nvSpPr>
        <p:spPr>
          <a:xfrm>
            <a:off x="784927" y="5143500"/>
            <a:ext cx="3235671" cy="1949015"/>
          </a:xfrm>
          <a:custGeom>
            <a:avLst/>
            <a:gdLst/>
            <a:ahLst/>
            <a:cxnLst/>
            <a:rect l="l" t="t" r="r" b="b"/>
            <a:pathLst>
              <a:path w="3235671" h="1949015">
                <a:moveTo>
                  <a:pt x="0" y="0"/>
                </a:moveTo>
                <a:lnTo>
                  <a:pt x="3235671" y="0"/>
                </a:lnTo>
                <a:lnTo>
                  <a:pt x="3235671" y="1949015"/>
                </a:lnTo>
                <a:lnTo>
                  <a:pt x="0" y="1949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5" name="Freeform 5"/>
          <p:cNvSpPr/>
          <p:nvPr/>
        </p:nvSpPr>
        <p:spPr>
          <a:xfrm>
            <a:off x="3216459" y="7568346"/>
            <a:ext cx="13630275" cy="1333500"/>
          </a:xfrm>
          <a:custGeom>
            <a:avLst/>
            <a:gdLst/>
            <a:ahLst/>
            <a:cxnLst/>
            <a:rect l="l" t="t" r="r" b="b"/>
            <a:pathLst>
              <a:path w="13630275" h="1333500">
                <a:moveTo>
                  <a:pt x="0" y="0"/>
                </a:moveTo>
                <a:lnTo>
                  <a:pt x="13630275" y="0"/>
                </a:lnTo>
                <a:lnTo>
                  <a:pt x="13630275" y="1333500"/>
                </a:lnTo>
                <a:lnTo>
                  <a:pt x="0" y="1333500"/>
                </a:lnTo>
                <a:lnTo>
                  <a:pt x="0" y="0"/>
                </a:lnTo>
                <a:close/>
              </a:path>
            </a:pathLst>
          </a:custGeom>
          <a:blipFill>
            <a:blip r:embed="rId6"/>
            <a:stretch>
              <a:fillRect/>
            </a:stretch>
          </a:blipFill>
        </p:spPr>
        <p:txBody>
          <a:bodyPr/>
          <a:lstStyle/>
          <a:p>
            <a:endParaRPr lang="ko-KR" altLang="en-US"/>
          </a:p>
        </p:txBody>
      </p:sp>
      <p:sp>
        <p:nvSpPr>
          <p:cNvPr id="6" name="Freeform 6"/>
          <p:cNvSpPr/>
          <p:nvPr/>
        </p:nvSpPr>
        <p:spPr>
          <a:xfrm>
            <a:off x="9144333" y="3418942"/>
            <a:ext cx="3942826" cy="495300"/>
          </a:xfrm>
          <a:custGeom>
            <a:avLst/>
            <a:gdLst/>
            <a:ahLst/>
            <a:cxnLst/>
            <a:rect l="l" t="t" r="r" b="b"/>
            <a:pathLst>
              <a:path w="3942826" h="495300">
                <a:moveTo>
                  <a:pt x="0" y="0"/>
                </a:moveTo>
                <a:lnTo>
                  <a:pt x="3942827" y="0"/>
                </a:lnTo>
                <a:lnTo>
                  <a:pt x="3942827" y="495300"/>
                </a:lnTo>
                <a:lnTo>
                  <a:pt x="0" y="495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7" name="Freeform 7"/>
          <p:cNvSpPr/>
          <p:nvPr/>
        </p:nvSpPr>
        <p:spPr>
          <a:xfrm>
            <a:off x="8928097" y="3657600"/>
            <a:ext cx="4165597" cy="3936997"/>
          </a:xfrm>
          <a:custGeom>
            <a:avLst/>
            <a:gdLst/>
            <a:ahLst/>
            <a:cxnLst/>
            <a:rect l="l" t="t" r="r" b="b"/>
            <a:pathLst>
              <a:path w="4165597" h="3936997">
                <a:moveTo>
                  <a:pt x="0" y="0"/>
                </a:moveTo>
                <a:lnTo>
                  <a:pt x="4165597" y="0"/>
                </a:lnTo>
                <a:lnTo>
                  <a:pt x="4165597" y="3936997"/>
                </a:lnTo>
                <a:lnTo>
                  <a:pt x="0" y="3936997"/>
                </a:lnTo>
                <a:lnTo>
                  <a:pt x="0" y="0"/>
                </a:lnTo>
                <a:close/>
              </a:path>
            </a:pathLst>
          </a:custGeom>
          <a:blipFill>
            <a:blip r:embed="rId9"/>
            <a:stretch>
              <a:fillRect/>
            </a:stretch>
          </a:blipFill>
        </p:spPr>
        <p:txBody>
          <a:bodyPr/>
          <a:lstStyle/>
          <a:p>
            <a:endParaRPr lang="ko-KR" altLang="en-US"/>
          </a:p>
        </p:txBody>
      </p:sp>
      <p:sp>
        <p:nvSpPr>
          <p:cNvPr id="8" name="Freeform 8"/>
          <p:cNvSpPr/>
          <p:nvPr/>
        </p:nvSpPr>
        <p:spPr>
          <a:xfrm>
            <a:off x="9492977" y="4013902"/>
            <a:ext cx="3243958" cy="636241"/>
          </a:xfrm>
          <a:custGeom>
            <a:avLst/>
            <a:gdLst/>
            <a:ahLst/>
            <a:cxnLst/>
            <a:rect l="l" t="t" r="r" b="b"/>
            <a:pathLst>
              <a:path w="3243958" h="636241">
                <a:moveTo>
                  <a:pt x="0" y="0"/>
                </a:moveTo>
                <a:lnTo>
                  <a:pt x="3243958" y="0"/>
                </a:lnTo>
                <a:lnTo>
                  <a:pt x="3243958" y="636241"/>
                </a:lnTo>
                <a:lnTo>
                  <a:pt x="0" y="6362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grpSp>
        <p:nvGrpSpPr>
          <p:cNvPr id="9" name="Group 9"/>
          <p:cNvGrpSpPr>
            <a:grpSpLocks noChangeAspect="1"/>
          </p:cNvGrpSpPr>
          <p:nvPr/>
        </p:nvGrpSpPr>
        <p:grpSpPr>
          <a:xfrm>
            <a:off x="12899908" y="7411107"/>
            <a:ext cx="252165" cy="279978"/>
            <a:chOff x="0" y="0"/>
            <a:chExt cx="252158" cy="279984"/>
          </a:xfrm>
        </p:grpSpPr>
        <p:sp>
          <p:nvSpPr>
            <p:cNvPr id="10" name="Freeform 10"/>
            <p:cNvSpPr/>
            <p:nvPr/>
          </p:nvSpPr>
          <p:spPr>
            <a:xfrm>
              <a:off x="83566" y="83820"/>
              <a:ext cx="85344" cy="112395"/>
            </a:xfrm>
            <a:custGeom>
              <a:avLst/>
              <a:gdLst/>
              <a:ahLst/>
              <a:cxnLst/>
              <a:rect l="l" t="t" r="r" b="b"/>
              <a:pathLst>
                <a:path w="85344" h="112395">
                  <a:moveTo>
                    <a:pt x="20701" y="0"/>
                  </a:moveTo>
                  <a:lnTo>
                    <a:pt x="85344" y="69977"/>
                  </a:lnTo>
                  <a:lnTo>
                    <a:pt x="0" y="112395"/>
                  </a:lnTo>
                  <a:lnTo>
                    <a:pt x="20701" y="0"/>
                  </a:lnTo>
                  <a:close/>
                </a:path>
              </a:pathLst>
            </a:custGeom>
            <a:solidFill>
              <a:srgbClr val="000000"/>
            </a:solidFill>
          </p:spPr>
          <p:txBody>
            <a:bodyPr/>
            <a:lstStyle/>
            <a:p>
              <a:endParaRPr lang="ko-KR" altLang="en-US"/>
            </a:p>
          </p:txBody>
        </p:sp>
        <p:sp>
          <p:nvSpPr>
            <p:cNvPr id="11" name="Freeform 11"/>
            <p:cNvSpPr/>
            <p:nvPr/>
          </p:nvSpPr>
          <p:spPr>
            <a:xfrm>
              <a:off x="63500" y="65532"/>
              <a:ext cx="125222" cy="150876"/>
            </a:xfrm>
            <a:custGeom>
              <a:avLst/>
              <a:gdLst/>
              <a:ahLst/>
              <a:cxnLst/>
              <a:rect l="l" t="t" r="r" b="b"/>
              <a:pathLst>
                <a:path w="125222" h="150876">
                  <a:moveTo>
                    <a:pt x="54737" y="5334"/>
                  </a:moveTo>
                  <a:lnTo>
                    <a:pt x="119380" y="75311"/>
                  </a:lnTo>
                  <a:cubicBezTo>
                    <a:pt x="123444" y="79756"/>
                    <a:pt x="125222" y="85725"/>
                    <a:pt x="124079" y="91694"/>
                  </a:cubicBezTo>
                  <a:lnTo>
                    <a:pt x="119253" y="102616"/>
                  </a:lnTo>
                  <a:lnTo>
                    <a:pt x="28575" y="147701"/>
                  </a:lnTo>
                  <a:cubicBezTo>
                    <a:pt x="22098" y="150876"/>
                    <a:pt x="14351" y="150241"/>
                    <a:pt x="8636" y="145796"/>
                  </a:cubicBezTo>
                  <a:lnTo>
                    <a:pt x="0" y="134366"/>
                  </a:lnTo>
                  <a:lnTo>
                    <a:pt x="21971" y="14859"/>
                  </a:lnTo>
                  <a:cubicBezTo>
                    <a:pt x="23241" y="7747"/>
                    <a:pt x="28448" y="2032"/>
                    <a:pt x="35433" y="0"/>
                  </a:cubicBezTo>
                  <a:lnTo>
                    <a:pt x="49784" y="127"/>
                  </a:lnTo>
                  <a:lnTo>
                    <a:pt x="54737" y="5461"/>
                  </a:lnTo>
                  <a:moveTo>
                    <a:pt x="26797" y="31242"/>
                  </a:moveTo>
                  <a:lnTo>
                    <a:pt x="40767" y="18288"/>
                  </a:lnTo>
                  <a:lnTo>
                    <a:pt x="59563" y="21717"/>
                  </a:lnTo>
                  <a:lnTo>
                    <a:pt x="38862" y="134112"/>
                  </a:lnTo>
                  <a:lnTo>
                    <a:pt x="20066" y="130683"/>
                  </a:lnTo>
                  <a:lnTo>
                    <a:pt x="11557" y="113665"/>
                  </a:lnTo>
                  <a:lnTo>
                    <a:pt x="96901" y="71247"/>
                  </a:lnTo>
                  <a:lnTo>
                    <a:pt x="105410" y="88265"/>
                  </a:lnTo>
                  <a:lnTo>
                    <a:pt x="91440" y="101219"/>
                  </a:lnTo>
                  <a:lnTo>
                    <a:pt x="26797" y="31242"/>
                  </a:lnTo>
                  <a:close/>
                </a:path>
              </a:pathLst>
            </a:custGeom>
            <a:solidFill>
              <a:srgbClr val="000000"/>
            </a:solidFill>
          </p:spPr>
          <p:txBody>
            <a:bodyPr/>
            <a:lstStyle/>
            <a:p>
              <a:endParaRPr lang="ko-KR" altLang="en-US"/>
            </a:p>
          </p:txBody>
        </p:sp>
      </p:grpSp>
      <p:sp>
        <p:nvSpPr>
          <p:cNvPr id="12" name="Freeform 12"/>
          <p:cNvSpPr/>
          <p:nvPr/>
        </p:nvSpPr>
        <p:spPr>
          <a:xfrm>
            <a:off x="12725400" y="4317997"/>
            <a:ext cx="2844803" cy="3251197"/>
          </a:xfrm>
          <a:custGeom>
            <a:avLst/>
            <a:gdLst/>
            <a:ahLst/>
            <a:cxnLst/>
            <a:rect l="l" t="t" r="r" b="b"/>
            <a:pathLst>
              <a:path w="2844803" h="3251197">
                <a:moveTo>
                  <a:pt x="0" y="0"/>
                </a:moveTo>
                <a:lnTo>
                  <a:pt x="2844803" y="0"/>
                </a:lnTo>
                <a:lnTo>
                  <a:pt x="2844803" y="3251197"/>
                </a:lnTo>
                <a:lnTo>
                  <a:pt x="0" y="3251197"/>
                </a:lnTo>
                <a:lnTo>
                  <a:pt x="0" y="0"/>
                </a:lnTo>
                <a:close/>
              </a:path>
            </a:pathLst>
          </a:custGeom>
          <a:blipFill>
            <a:blip r:embed="rId12"/>
            <a:stretch>
              <a:fillRect/>
            </a:stretch>
          </a:blipFill>
        </p:spPr>
        <p:txBody>
          <a:bodyPr/>
          <a:lstStyle/>
          <a:p>
            <a:endParaRPr lang="ko-KR" altLang="en-US"/>
          </a:p>
        </p:txBody>
      </p:sp>
      <p:grpSp>
        <p:nvGrpSpPr>
          <p:cNvPr id="13" name="Group 13"/>
          <p:cNvGrpSpPr>
            <a:grpSpLocks noChangeAspect="1"/>
          </p:cNvGrpSpPr>
          <p:nvPr/>
        </p:nvGrpSpPr>
        <p:grpSpPr>
          <a:xfrm>
            <a:off x="15371683" y="7374160"/>
            <a:ext cx="270434" cy="260194"/>
            <a:chOff x="0" y="0"/>
            <a:chExt cx="270434" cy="260198"/>
          </a:xfrm>
        </p:grpSpPr>
        <p:sp>
          <p:nvSpPr>
            <p:cNvPr id="14" name="Freeform 14"/>
            <p:cNvSpPr/>
            <p:nvPr/>
          </p:nvSpPr>
          <p:spPr>
            <a:xfrm>
              <a:off x="82931" y="83820"/>
              <a:ext cx="103886" cy="93091"/>
            </a:xfrm>
            <a:custGeom>
              <a:avLst/>
              <a:gdLst/>
              <a:ahLst/>
              <a:cxnLst/>
              <a:rect l="l" t="t" r="r" b="b"/>
              <a:pathLst>
                <a:path w="103886" h="93091">
                  <a:moveTo>
                    <a:pt x="103886" y="0"/>
                  </a:moveTo>
                  <a:lnTo>
                    <a:pt x="83566" y="93091"/>
                  </a:lnTo>
                  <a:lnTo>
                    <a:pt x="0" y="47498"/>
                  </a:lnTo>
                  <a:lnTo>
                    <a:pt x="103886" y="0"/>
                  </a:lnTo>
                  <a:close/>
                </a:path>
              </a:pathLst>
            </a:custGeom>
            <a:solidFill>
              <a:srgbClr val="000000"/>
            </a:solidFill>
          </p:spPr>
          <p:txBody>
            <a:bodyPr/>
            <a:lstStyle/>
            <a:p>
              <a:endParaRPr lang="ko-KR" altLang="en-US"/>
            </a:p>
          </p:txBody>
        </p:sp>
        <p:sp>
          <p:nvSpPr>
            <p:cNvPr id="15" name="Freeform 15"/>
            <p:cNvSpPr/>
            <p:nvPr/>
          </p:nvSpPr>
          <p:spPr>
            <a:xfrm>
              <a:off x="63500" y="63373"/>
              <a:ext cx="143256" cy="133096"/>
            </a:xfrm>
            <a:custGeom>
              <a:avLst/>
              <a:gdLst/>
              <a:ahLst/>
              <a:cxnLst/>
              <a:rect l="l" t="t" r="r" b="b"/>
              <a:pathLst>
                <a:path w="143256" h="133096">
                  <a:moveTo>
                    <a:pt x="141859" y="24511"/>
                  </a:moveTo>
                  <a:lnTo>
                    <a:pt x="121539" y="117602"/>
                  </a:lnTo>
                  <a:cubicBezTo>
                    <a:pt x="120269" y="123444"/>
                    <a:pt x="116332" y="128397"/>
                    <a:pt x="110871" y="130810"/>
                  </a:cubicBezTo>
                  <a:lnTo>
                    <a:pt x="99060" y="133096"/>
                  </a:lnTo>
                  <a:lnTo>
                    <a:pt x="10160" y="84582"/>
                  </a:lnTo>
                  <a:cubicBezTo>
                    <a:pt x="3810" y="81153"/>
                    <a:pt x="0" y="74422"/>
                    <a:pt x="254" y="67183"/>
                  </a:cubicBezTo>
                  <a:lnTo>
                    <a:pt x="4826" y="53467"/>
                  </a:lnTo>
                  <a:lnTo>
                    <a:pt x="115316" y="3048"/>
                  </a:lnTo>
                  <a:cubicBezTo>
                    <a:pt x="121920" y="0"/>
                    <a:pt x="129540" y="1016"/>
                    <a:pt x="135128" y="5588"/>
                  </a:cubicBezTo>
                  <a:lnTo>
                    <a:pt x="143256" y="17399"/>
                  </a:lnTo>
                  <a:lnTo>
                    <a:pt x="141732" y="24511"/>
                  </a:lnTo>
                  <a:moveTo>
                    <a:pt x="104521" y="16383"/>
                  </a:moveTo>
                  <a:lnTo>
                    <a:pt x="123190" y="20447"/>
                  </a:lnTo>
                  <a:lnTo>
                    <a:pt x="131064" y="37719"/>
                  </a:lnTo>
                  <a:lnTo>
                    <a:pt x="27178" y="85217"/>
                  </a:lnTo>
                  <a:lnTo>
                    <a:pt x="19304" y="67945"/>
                  </a:lnTo>
                  <a:lnTo>
                    <a:pt x="28448" y="51181"/>
                  </a:lnTo>
                  <a:lnTo>
                    <a:pt x="112014" y="96774"/>
                  </a:lnTo>
                  <a:lnTo>
                    <a:pt x="102870" y="113538"/>
                  </a:lnTo>
                  <a:lnTo>
                    <a:pt x="84201" y="109474"/>
                  </a:lnTo>
                  <a:lnTo>
                    <a:pt x="104521" y="16383"/>
                  </a:lnTo>
                  <a:close/>
                </a:path>
              </a:pathLst>
            </a:custGeom>
            <a:solidFill>
              <a:srgbClr val="000000"/>
            </a:solidFill>
          </p:spPr>
          <p:txBody>
            <a:bodyPr/>
            <a:lstStyle/>
            <a:p>
              <a:endParaRPr lang="ko-KR" altLang="en-US"/>
            </a:p>
          </p:txBody>
        </p:sp>
      </p:grpSp>
      <p:sp>
        <p:nvSpPr>
          <p:cNvPr id="16" name="TextBox 16"/>
          <p:cNvSpPr txBox="1"/>
          <p:nvPr/>
        </p:nvSpPr>
        <p:spPr>
          <a:xfrm>
            <a:off x="13588708" y="431292"/>
            <a:ext cx="3914394"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대시보드 &gt; 가게부 &gt; 분석</a:t>
            </a:r>
          </a:p>
        </p:txBody>
      </p:sp>
      <p:sp>
        <p:nvSpPr>
          <p:cNvPr id="17" name="TextBox 17"/>
          <p:cNvSpPr txBox="1"/>
          <p:nvPr/>
        </p:nvSpPr>
        <p:spPr>
          <a:xfrm>
            <a:off x="913076" y="5359822"/>
            <a:ext cx="2981430" cy="1389717"/>
          </a:xfrm>
          <a:prstGeom prst="rect">
            <a:avLst/>
          </a:prstGeom>
        </p:spPr>
        <p:txBody>
          <a:bodyPr lIns="0" tIns="0" rIns="0" bIns="0" rtlCol="0" anchor="t">
            <a:spAutoFit/>
          </a:bodyPr>
          <a:lstStyle/>
          <a:p>
            <a:pPr algn="ctr">
              <a:lnSpc>
                <a:spcPts val="2625"/>
              </a:lnSpc>
            </a:pPr>
            <a:r>
              <a:rPr lang="en-US" sz="1699">
                <a:solidFill>
                  <a:srgbClr val="000000"/>
                </a:solidFill>
                <a:ea typeface="Arimo"/>
              </a:rPr>
              <a:t>가계부 데이터 기반으로 계산</a:t>
            </a:r>
          </a:p>
          <a:p>
            <a:pPr algn="ctr">
              <a:lnSpc>
                <a:spcPts val="2625"/>
              </a:lnSpc>
            </a:pPr>
            <a:r>
              <a:rPr lang="en-US" sz="1699">
                <a:solidFill>
                  <a:srgbClr val="000000"/>
                </a:solidFill>
                <a:latin typeface="DM Sans"/>
              </a:rPr>
              <a:t>-&gt;</a:t>
            </a:r>
          </a:p>
          <a:p>
            <a:pPr algn="ctr">
              <a:lnSpc>
                <a:spcPts val="2625"/>
              </a:lnSpc>
            </a:pPr>
            <a:r>
              <a:rPr lang="en-US" sz="1699">
                <a:solidFill>
                  <a:srgbClr val="000000"/>
                </a:solidFill>
                <a:latin typeface="Arimo"/>
                <a:ea typeface="Arimo"/>
              </a:rPr>
              <a:t> 저축 목표 금액 달성 상황 정보 및 방향성 제안</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9175004" y="2818543"/>
            <a:ext cx="461762" cy="391982"/>
          </a:xfrm>
          <a:custGeom>
            <a:avLst/>
            <a:gdLst/>
            <a:ahLst/>
            <a:cxnLst/>
            <a:rect l="l" t="t" r="r" b="b"/>
            <a:pathLst>
              <a:path w="461762" h="391982">
                <a:moveTo>
                  <a:pt x="0" y="0"/>
                </a:moveTo>
                <a:lnTo>
                  <a:pt x="461762" y="0"/>
                </a:lnTo>
                <a:lnTo>
                  <a:pt x="461762" y="391982"/>
                </a:lnTo>
                <a:lnTo>
                  <a:pt x="0" y="391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4956136" y="2811475"/>
            <a:ext cx="462134" cy="392268"/>
          </a:xfrm>
          <a:custGeom>
            <a:avLst/>
            <a:gdLst/>
            <a:ahLst/>
            <a:cxnLst/>
            <a:rect l="l" t="t" r="r" b="b"/>
            <a:pathLst>
              <a:path w="462134" h="392268">
                <a:moveTo>
                  <a:pt x="0" y="0"/>
                </a:moveTo>
                <a:lnTo>
                  <a:pt x="462134" y="0"/>
                </a:lnTo>
                <a:lnTo>
                  <a:pt x="462134" y="392268"/>
                </a:lnTo>
                <a:lnTo>
                  <a:pt x="0" y="392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5" name="Freeform 5"/>
          <p:cNvSpPr/>
          <p:nvPr/>
        </p:nvSpPr>
        <p:spPr>
          <a:xfrm>
            <a:off x="6572764" y="2431733"/>
            <a:ext cx="5467350" cy="4550169"/>
          </a:xfrm>
          <a:custGeom>
            <a:avLst/>
            <a:gdLst/>
            <a:ahLst/>
            <a:cxnLst/>
            <a:rect l="l" t="t" r="r" b="b"/>
            <a:pathLst>
              <a:path w="5467350" h="4550169">
                <a:moveTo>
                  <a:pt x="0" y="0"/>
                </a:moveTo>
                <a:lnTo>
                  <a:pt x="5467350" y="0"/>
                </a:lnTo>
                <a:lnTo>
                  <a:pt x="5467350" y="4550168"/>
                </a:lnTo>
                <a:lnTo>
                  <a:pt x="0" y="4550168"/>
                </a:lnTo>
                <a:lnTo>
                  <a:pt x="0" y="0"/>
                </a:lnTo>
                <a:close/>
              </a:path>
            </a:pathLst>
          </a:custGeom>
          <a:blipFill>
            <a:blip r:embed="rId7"/>
            <a:stretch>
              <a:fillRect l="-48125" t="-13249" r="-27309"/>
            </a:stretch>
          </a:blipFill>
        </p:spPr>
        <p:txBody>
          <a:bodyPr/>
          <a:lstStyle/>
          <a:p>
            <a:endParaRPr lang="ko-KR" altLang="en-US"/>
          </a:p>
        </p:txBody>
      </p:sp>
      <p:sp>
        <p:nvSpPr>
          <p:cNvPr id="6" name="Freeform 6"/>
          <p:cNvSpPr/>
          <p:nvPr/>
        </p:nvSpPr>
        <p:spPr>
          <a:xfrm>
            <a:off x="12562303" y="2426056"/>
            <a:ext cx="5467350" cy="4562475"/>
          </a:xfrm>
          <a:custGeom>
            <a:avLst/>
            <a:gdLst/>
            <a:ahLst/>
            <a:cxnLst/>
            <a:rect l="l" t="t" r="r" b="b"/>
            <a:pathLst>
              <a:path w="5467350" h="4562475">
                <a:moveTo>
                  <a:pt x="0" y="0"/>
                </a:moveTo>
                <a:lnTo>
                  <a:pt x="5467350" y="0"/>
                </a:lnTo>
                <a:lnTo>
                  <a:pt x="5467350" y="4562475"/>
                </a:lnTo>
                <a:lnTo>
                  <a:pt x="0" y="4562475"/>
                </a:lnTo>
                <a:lnTo>
                  <a:pt x="0" y="0"/>
                </a:lnTo>
                <a:close/>
              </a:path>
            </a:pathLst>
          </a:custGeom>
          <a:blipFill>
            <a:blip r:embed="rId8"/>
            <a:stretch>
              <a:fillRect l="-48208" t="-13343" r="-27575" b="-17"/>
            </a:stretch>
          </a:blipFill>
        </p:spPr>
        <p:txBody>
          <a:bodyPr/>
          <a:lstStyle/>
          <a:p>
            <a:endParaRPr lang="ko-KR" altLang="en-US"/>
          </a:p>
        </p:txBody>
      </p:sp>
      <p:sp>
        <p:nvSpPr>
          <p:cNvPr id="7" name="Freeform 7"/>
          <p:cNvSpPr/>
          <p:nvPr/>
        </p:nvSpPr>
        <p:spPr>
          <a:xfrm>
            <a:off x="627116" y="2372335"/>
            <a:ext cx="5572125" cy="4608976"/>
          </a:xfrm>
          <a:custGeom>
            <a:avLst/>
            <a:gdLst/>
            <a:ahLst/>
            <a:cxnLst/>
            <a:rect l="l" t="t" r="r" b="b"/>
            <a:pathLst>
              <a:path w="5572125" h="4608976">
                <a:moveTo>
                  <a:pt x="0" y="0"/>
                </a:moveTo>
                <a:lnTo>
                  <a:pt x="5572125" y="0"/>
                </a:lnTo>
                <a:lnTo>
                  <a:pt x="5572125" y="4608976"/>
                </a:lnTo>
                <a:lnTo>
                  <a:pt x="0" y="4608976"/>
                </a:lnTo>
                <a:lnTo>
                  <a:pt x="0" y="0"/>
                </a:lnTo>
                <a:close/>
              </a:path>
            </a:pathLst>
          </a:custGeom>
          <a:blipFill>
            <a:blip r:embed="rId9"/>
            <a:stretch>
              <a:fillRect l="-46842" t="-13250" r="-27516"/>
            </a:stretch>
          </a:blipFill>
        </p:spPr>
        <p:txBody>
          <a:bodyPr/>
          <a:lstStyle/>
          <a:p>
            <a:endParaRPr lang="ko-KR" altLang="en-US"/>
          </a:p>
        </p:txBody>
      </p:sp>
      <p:sp>
        <p:nvSpPr>
          <p:cNvPr id="8" name="Freeform 8"/>
          <p:cNvSpPr/>
          <p:nvPr/>
        </p:nvSpPr>
        <p:spPr>
          <a:xfrm>
            <a:off x="3604222" y="2812275"/>
            <a:ext cx="359464" cy="317268"/>
          </a:xfrm>
          <a:custGeom>
            <a:avLst/>
            <a:gdLst/>
            <a:ahLst/>
            <a:cxnLst/>
            <a:rect l="l" t="t" r="r" b="b"/>
            <a:pathLst>
              <a:path w="359464" h="317268">
                <a:moveTo>
                  <a:pt x="0" y="0"/>
                </a:moveTo>
                <a:lnTo>
                  <a:pt x="359464" y="0"/>
                </a:lnTo>
                <a:lnTo>
                  <a:pt x="359464" y="317269"/>
                </a:lnTo>
                <a:lnTo>
                  <a:pt x="0" y="3172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9" name="TextBox 9"/>
          <p:cNvSpPr txBox="1"/>
          <p:nvPr/>
        </p:nvSpPr>
        <p:spPr>
          <a:xfrm>
            <a:off x="13669966" y="431292"/>
            <a:ext cx="3914394" cy="629412"/>
          </a:xfrm>
          <a:prstGeom prst="rect">
            <a:avLst/>
          </a:prstGeom>
        </p:spPr>
        <p:txBody>
          <a:bodyPr lIns="0" tIns="0" rIns="0" bIns="0" rtlCol="0" anchor="t">
            <a:spAutoFit/>
          </a:bodyPr>
          <a:lstStyle/>
          <a:p>
            <a:pPr algn="l">
              <a:lnSpc>
                <a:spcPts val="4200"/>
              </a:lnSpc>
            </a:pPr>
            <a:r>
              <a:rPr lang="en-US" sz="3000">
                <a:solidFill>
                  <a:srgbClr val="000000"/>
                </a:solidFill>
                <a:latin typeface="Arimo Bold"/>
                <a:ea typeface="Arimo Bold"/>
              </a:rPr>
              <a:t>대시보드 &gt; 가게부 &gt; 분석</a:t>
            </a:r>
          </a:p>
        </p:txBody>
      </p:sp>
      <p:sp>
        <p:nvSpPr>
          <p:cNvPr id="10" name="TextBox 10"/>
          <p:cNvSpPr txBox="1"/>
          <p:nvPr/>
        </p:nvSpPr>
        <p:spPr>
          <a:xfrm>
            <a:off x="2752287" y="2054581"/>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가계분 월별 분석</a:t>
            </a:r>
          </a:p>
        </p:txBody>
      </p:sp>
      <p:sp>
        <p:nvSpPr>
          <p:cNvPr id="11" name="TextBox 11"/>
          <p:cNvSpPr txBox="1"/>
          <p:nvPr/>
        </p:nvSpPr>
        <p:spPr>
          <a:xfrm>
            <a:off x="8914105" y="2054581"/>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가계분 주간 분석</a:t>
            </a:r>
          </a:p>
        </p:txBody>
      </p:sp>
      <p:sp>
        <p:nvSpPr>
          <p:cNvPr id="12" name="TextBox 12"/>
          <p:cNvSpPr txBox="1"/>
          <p:nvPr/>
        </p:nvSpPr>
        <p:spPr>
          <a:xfrm>
            <a:off x="14637963" y="2054581"/>
            <a:ext cx="1317498" cy="324231"/>
          </a:xfrm>
          <a:prstGeom prst="rect">
            <a:avLst/>
          </a:prstGeom>
        </p:spPr>
        <p:txBody>
          <a:bodyPr lIns="0" tIns="0" rIns="0" bIns="0" rtlCol="0" anchor="t">
            <a:spAutoFit/>
          </a:bodyPr>
          <a:lstStyle/>
          <a:p>
            <a:pPr algn="l">
              <a:lnSpc>
                <a:spcPts val="2100"/>
              </a:lnSpc>
            </a:pPr>
            <a:r>
              <a:rPr lang="en-US" sz="1500">
                <a:solidFill>
                  <a:srgbClr val="000000"/>
                </a:solidFill>
                <a:ea typeface="Arimo Bold"/>
              </a:rPr>
              <a:t>가계분 일간 분석</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460505"/>
            <a:ext cx="741664" cy="1599267"/>
          </a:xfrm>
          <a:custGeom>
            <a:avLst/>
            <a:gdLst/>
            <a:ahLst/>
            <a:cxnLst/>
            <a:rect l="l" t="t" r="r" b="b"/>
            <a:pathLst>
              <a:path w="741664" h="1599267">
                <a:moveTo>
                  <a:pt x="0" y="0"/>
                </a:moveTo>
                <a:lnTo>
                  <a:pt x="741664" y="0"/>
                </a:lnTo>
                <a:lnTo>
                  <a:pt x="741664" y="1599267"/>
                </a:lnTo>
                <a:lnTo>
                  <a:pt x="0" y="1599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0" y="9118892"/>
            <a:ext cx="1028614" cy="1168108"/>
          </a:xfrm>
          <a:custGeom>
            <a:avLst/>
            <a:gdLst/>
            <a:ahLst/>
            <a:cxnLst/>
            <a:rect l="l" t="t" r="r" b="b"/>
            <a:pathLst>
              <a:path w="1028614" h="1168108">
                <a:moveTo>
                  <a:pt x="0" y="0"/>
                </a:moveTo>
                <a:lnTo>
                  <a:pt x="1028614" y="0"/>
                </a:lnTo>
                <a:lnTo>
                  <a:pt x="1028614" y="1168108"/>
                </a:lnTo>
                <a:lnTo>
                  <a:pt x="0" y="1168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5" name="Freeform 5"/>
          <p:cNvSpPr/>
          <p:nvPr/>
        </p:nvSpPr>
        <p:spPr>
          <a:xfrm>
            <a:off x="965197" y="1198331"/>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6" name="Freeform 6"/>
          <p:cNvSpPr/>
          <p:nvPr/>
        </p:nvSpPr>
        <p:spPr>
          <a:xfrm>
            <a:off x="965197" y="5307159"/>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7" name="Freeform 7"/>
          <p:cNvSpPr/>
          <p:nvPr/>
        </p:nvSpPr>
        <p:spPr>
          <a:xfrm>
            <a:off x="6629029" y="1198331"/>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8" name="Freeform 8"/>
          <p:cNvSpPr/>
          <p:nvPr/>
        </p:nvSpPr>
        <p:spPr>
          <a:xfrm>
            <a:off x="6629029" y="5307159"/>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9" name="Freeform 9"/>
          <p:cNvSpPr/>
          <p:nvPr/>
        </p:nvSpPr>
        <p:spPr>
          <a:xfrm>
            <a:off x="8288903" y="9570587"/>
            <a:ext cx="3166024" cy="716413"/>
          </a:xfrm>
          <a:custGeom>
            <a:avLst/>
            <a:gdLst/>
            <a:ahLst/>
            <a:cxnLst/>
            <a:rect l="l" t="t" r="r" b="b"/>
            <a:pathLst>
              <a:path w="3166024" h="716413">
                <a:moveTo>
                  <a:pt x="0" y="0"/>
                </a:moveTo>
                <a:lnTo>
                  <a:pt x="3166024" y="0"/>
                </a:lnTo>
                <a:lnTo>
                  <a:pt x="3166024" y="716413"/>
                </a:lnTo>
                <a:lnTo>
                  <a:pt x="0" y="716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sp>
        <p:nvSpPr>
          <p:cNvPr id="10" name="Freeform 10"/>
          <p:cNvSpPr/>
          <p:nvPr/>
        </p:nvSpPr>
        <p:spPr>
          <a:xfrm>
            <a:off x="12064937" y="9199559"/>
            <a:ext cx="3029102" cy="1150944"/>
          </a:xfrm>
          <a:custGeom>
            <a:avLst/>
            <a:gdLst/>
            <a:ahLst/>
            <a:cxnLst/>
            <a:rect l="l" t="t" r="r" b="b"/>
            <a:pathLst>
              <a:path w="3029102" h="1150944">
                <a:moveTo>
                  <a:pt x="0" y="0"/>
                </a:moveTo>
                <a:lnTo>
                  <a:pt x="3029102" y="0"/>
                </a:lnTo>
                <a:lnTo>
                  <a:pt x="3029102" y="1150944"/>
                </a:lnTo>
                <a:lnTo>
                  <a:pt x="0" y="11509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ko-KR" altLang="en-US"/>
          </a:p>
        </p:txBody>
      </p:sp>
      <p:sp>
        <p:nvSpPr>
          <p:cNvPr id="11" name="Freeform 11"/>
          <p:cNvSpPr/>
          <p:nvPr/>
        </p:nvSpPr>
        <p:spPr>
          <a:xfrm>
            <a:off x="12295746" y="1198331"/>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ko-KR" altLang="en-US"/>
          </a:p>
        </p:txBody>
      </p:sp>
      <p:sp>
        <p:nvSpPr>
          <p:cNvPr id="12" name="Freeform 12"/>
          <p:cNvSpPr/>
          <p:nvPr/>
        </p:nvSpPr>
        <p:spPr>
          <a:xfrm>
            <a:off x="12295746" y="5307159"/>
            <a:ext cx="6055747" cy="4118734"/>
          </a:xfrm>
          <a:custGeom>
            <a:avLst/>
            <a:gdLst/>
            <a:ahLst/>
            <a:cxnLst/>
            <a:rect l="l" t="t" r="r" b="b"/>
            <a:pathLst>
              <a:path w="6055747" h="4118734">
                <a:moveTo>
                  <a:pt x="0" y="0"/>
                </a:moveTo>
                <a:lnTo>
                  <a:pt x="6055748" y="0"/>
                </a:lnTo>
                <a:lnTo>
                  <a:pt x="6055748" y="4118733"/>
                </a:lnTo>
                <a:lnTo>
                  <a:pt x="0" y="41187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ko-KR" altLang="en-US"/>
          </a:p>
        </p:txBody>
      </p:sp>
      <p:sp>
        <p:nvSpPr>
          <p:cNvPr id="13" name="TextBox 13"/>
          <p:cNvSpPr txBox="1"/>
          <p:nvPr/>
        </p:nvSpPr>
        <p:spPr>
          <a:xfrm>
            <a:off x="1345711" y="5475970"/>
            <a:ext cx="4021312" cy="3298050"/>
          </a:xfrm>
          <a:prstGeom prst="rect">
            <a:avLst/>
          </a:prstGeom>
        </p:spPr>
        <p:txBody>
          <a:bodyPr lIns="0" tIns="0" rIns="0" bIns="0" rtlCol="0" anchor="t">
            <a:spAutoFit/>
          </a:bodyPr>
          <a:lstStyle/>
          <a:p>
            <a:pPr algn="just">
              <a:lnSpc>
                <a:spcPts val="2985"/>
              </a:lnSpc>
            </a:pPr>
            <a:r>
              <a:rPr lang="en-US" sz="2132">
                <a:solidFill>
                  <a:srgbClr val="000000"/>
                </a:solidFill>
                <a:ea typeface="Arimo"/>
              </a:rPr>
              <a:t>정혜정</a:t>
            </a:r>
          </a:p>
          <a:p>
            <a:pPr algn="just">
              <a:lnSpc>
                <a:spcPts val="2100"/>
              </a:lnSpc>
            </a:pPr>
            <a:r>
              <a:rPr lang="en-US" sz="1599" spc="95">
                <a:solidFill>
                  <a:srgbClr val="000000"/>
                </a:solidFill>
                <a:latin typeface="DM Sans"/>
                <a:ea typeface="DM Sans"/>
              </a:rPr>
              <a:t> servelt과 JSP 간의 form 태그, ajax를 이</a:t>
            </a:r>
          </a:p>
          <a:p>
            <a:pPr algn="just">
              <a:lnSpc>
                <a:spcPts val="2100"/>
              </a:lnSpc>
            </a:pPr>
            <a:r>
              <a:rPr lang="en-US" sz="1599" spc="95">
                <a:solidFill>
                  <a:srgbClr val="000000"/>
                </a:solidFill>
                <a:latin typeface="Arimo"/>
                <a:ea typeface="Arimo"/>
              </a:rPr>
              <a:t>용해서 데이터 전송 방식을 익힐 수 있었다.  각각의 페이지에서 이메일 전송, 뉴스 검색 api, 카카오톡 공유 api를 연결하면서 다양한 api를 활용해볼 수 있었다.  또한 기능 구현 후에 전체 css를 정돈하면서 초반에 html 규칙을 정리하는 것의 중요성을 느낄 수 있었다.</a:t>
            </a:r>
          </a:p>
        </p:txBody>
      </p:sp>
      <p:sp>
        <p:nvSpPr>
          <p:cNvPr id="14" name="TextBox 14"/>
          <p:cNvSpPr txBox="1"/>
          <p:nvPr/>
        </p:nvSpPr>
        <p:spPr>
          <a:xfrm>
            <a:off x="1345711" y="1330852"/>
            <a:ext cx="4166721" cy="3537480"/>
          </a:xfrm>
          <a:prstGeom prst="rect">
            <a:avLst/>
          </a:prstGeom>
        </p:spPr>
        <p:txBody>
          <a:bodyPr lIns="0" tIns="0" rIns="0" bIns="0" rtlCol="0" anchor="t">
            <a:spAutoFit/>
          </a:bodyPr>
          <a:lstStyle/>
          <a:p>
            <a:pPr algn="just">
              <a:lnSpc>
                <a:spcPts val="2985"/>
              </a:lnSpc>
            </a:pPr>
            <a:r>
              <a:rPr lang="en-US" sz="2132">
                <a:solidFill>
                  <a:srgbClr val="000000"/>
                </a:solidFill>
                <a:latin typeface="Arimo"/>
                <a:ea typeface="Arimo"/>
              </a:rPr>
              <a:t>정유진(조장)</a:t>
            </a:r>
          </a:p>
          <a:p>
            <a:pPr algn="just">
              <a:lnSpc>
                <a:spcPts val="2100"/>
              </a:lnSpc>
            </a:pPr>
            <a:r>
              <a:rPr lang="en-US" sz="1599" spc="95">
                <a:solidFill>
                  <a:srgbClr val="000000"/>
                </a:solidFill>
                <a:latin typeface="Arimo"/>
                <a:ea typeface="Arimo"/>
              </a:rPr>
              <a:t>데이터, 서버, 클라이언트 간의 데이터 전송을 경험할 수 있었다. 마이페이지의 내가 쓴 댓글 의 댓글은 조회가 가능하지만 대댓글은 불러오 지 못했다. 기간 내에 목표 기능을 완수하지 못 해 아쉬움이 남는다. 기간 내에 완수하도록 노 력할 것이다. 사용자의 개인정보와 카드에 대한 정보도 관리 하기 때문에 보안의 중요성을 느꼈다. 암호화 알고리즘으로 데이터를 암호화 하고 SSL/TLS 를 통해 데이터의 안전한 전송이 가능하도록 구 현하고 싶다.</a:t>
            </a:r>
          </a:p>
        </p:txBody>
      </p:sp>
      <p:sp>
        <p:nvSpPr>
          <p:cNvPr id="15" name="TextBox 15"/>
          <p:cNvSpPr txBox="1"/>
          <p:nvPr/>
        </p:nvSpPr>
        <p:spPr>
          <a:xfrm>
            <a:off x="7062826" y="1374457"/>
            <a:ext cx="747379" cy="359064"/>
          </a:xfrm>
          <a:prstGeom prst="rect">
            <a:avLst/>
          </a:prstGeom>
        </p:spPr>
        <p:txBody>
          <a:bodyPr lIns="0" tIns="0" rIns="0" bIns="0" rtlCol="0" anchor="t">
            <a:spAutoFit/>
          </a:bodyPr>
          <a:lstStyle/>
          <a:p>
            <a:pPr algn="l">
              <a:lnSpc>
                <a:spcPts val="2985"/>
              </a:lnSpc>
            </a:pPr>
            <a:r>
              <a:rPr lang="en-US" sz="2132">
                <a:solidFill>
                  <a:srgbClr val="000000"/>
                </a:solidFill>
                <a:ea typeface="Arimo"/>
              </a:rPr>
              <a:t>김수홍</a:t>
            </a:r>
          </a:p>
        </p:txBody>
      </p:sp>
      <p:sp>
        <p:nvSpPr>
          <p:cNvPr id="16" name="TextBox 16"/>
          <p:cNvSpPr txBox="1"/>
          <p:nvPr/>
        </p:nvSpPr>
        <p:spPr>
          <a:xfrm>
            <a:off x="7062826" y="5475970"/>
            <a:ext cx="747379" cy="359064"/>
          </a:xfrm>
          <a:prstGeom prst="rect">
            <a:avLst/>
          </a:prstGeom>
        </p:spPr>
        <p:txBody>
          <a:bodyPr lIns="0" tIns="0" rIns="0" bIns="0" rtlCol="0" anchor="t">
            <a:spAutoFit/>
          </a:bodyPr>
          <a:lstStyle/>
          <a:p>
            <a:pPr algn="l">
              <a:lnSpc>
                <a:spcPts val="2985"/>
              </a:lnSpc>
            </a:pPr>
            <a:r>
              <a:rPr lang="en-US" sz="2132">
                <a:solidFill>
                  <a:srgbClr val="000000"/>
                </a:solidFill>
                <a:ea typeface="Arimo"/>
              </a:rPr>
              <a:t>장원준</a:t>
            </a:r>
          </a:p>
        </p:txBody>
      </p:sp>
      <p:sp>
        <p:nvSpPr>
          <p:cNvPr id="17" name="TextBox 17"/>
          <p:cNvSpPr txBox="1"/>
          <p:nvPr/>
        </p:nvSpPr>
        <p:spPr>
          <a:xfrm>
            <a:off x="12729543" y="1374457"/>
            <a:ext cx="747379" cy="359064"/>
          </a:xfrm>
          <a:prstGeom prst="rect">
            <a:avLst/>
          </a:prstGeom>
        </p:spPr>
        <p:txBody>
          <a:bodyPr lIns="0" tIns="0" rIns="0" bIns="0" rtlCol="0" anchor="t">
            <a:spAutoFit/>
          </a:bodyPr>
          <a:lstStyle/>
          <a:p>
            <a:pPr algn="l">
              <a:lnSpc>
                <a:spcPts val="2985"/>
              </a:lnSpc>
            </a:pPr>
            <a:r>
              <a:rPr lang="en-US" sz="2132">
                <a:solidFill>
                  <a:srgbClr val="000000"/>
                </a:solidFill>
                <a:ea typeface="Arimo"/>
              </a:rPr>
              <a:t>송준호</a:t>
            </a:r>
          </a:p>
        </p:txBody>
      </p:sp>
      <p:sp>
        <p:nvSpPr>
          <p:cNvPr id="18" name="TextBox 18"/>
          <p:cNvSpPr txBox="1"/>
          <p:nvPr/>
        </p:nvSpPr>
        <p:spPr>
          <a:xfrm>
            <a:off x="12729543" y="5475970"/>
            <a:ext cx="747379" cy="359064"/>
          </a:xfrm>
          <a:prstGeom prst="rect">
            <a:avLst/>
          </a:prstGeom>
        </p:spPr>
        <p:txBody>
          <a:bodyPr lIns="0" tIns="0" rIns="0" bIns="0" rtlCol="0" anchor="t">
            <a:spAutoFit/>
          </a:bodyPr>
          <a:lstStyle/>
          <a:p>
            <a:pPr algn="l">
              <a:lnSpc>
                <a:spcPts val="2985"/>
              </a:lnSpc>
            </a:pPr>
            <a:r>
              <a:rPr lang="en-US" sz="2132">
                <a:solidFill>
                  <a:srgbClr val="000000"/>
                </a:solidFill>
                <a:ea typeface="Arimo"/>
              </a:rPr>
              <a:t>지성근</a:t>
            </a:r>
          </a:p>
        </p:txBody>
      </p:sp>
      <p:sp>
        <p:nvSpPr>
          <p:cNvPr id="19" name="TextBox 19"/>
          <p:cNvSpPr txBox="1"/>
          <p:nvPr/>
        </p:nvSpPr>
        <p:spPr>
          <a:xfrm>
            <a:off x="7062826" y="2362867"/>
            <a:ext cx="4083834" cy="1611058"/>
          </a:xfrm>
          <a:prstGeom prst="rect">
            <a:avLst/>
          </a:prstGeom>
        </p:spPr>
        <p:txBody>
          <a:bodyPr lIns="0" tIns="0" rIns="0" bIns="0" rtlCol="0" anchor="t">
            <a:spAutoFit/>
          </a:bodyPr>
          <a:lstStyle/>
          <a:p>
            <a:pPr algn="l">
              <a:lnSpc>
                <a:spcPts val="2100"/>
              </a:lnSpc>
            </a:pPr>
            <a:r>
              <a:rPr lang="en-US" sz="1599" spc="95">
                <a:solidFill>
                  <a:srgbClr val="000000"/>
                </a:solidFill>
                <a:latin typeface="DM Sans"/>
                <a:ea typeface="DM Sans"/>
              </a:rPr>
              <a:t>FullCalendar와 같은 큰 api를 사용할때 기</a:t>
            </a:r>
          </a:p>
          <a:p>
            <a:pPr algn="l">
              <a:lnSpc>
                <a:spcPts val="2100"/>
              </a:lnSpc>
            </a:pPr>
            <a:r>
              <a:rPr lang="en-US" sz="1599" spc="95">
                <a:solidFill>
                  <a:srgbClr val="000000"/>
                </a:solidFill>
                <a:latin typeface="Arimo"/>
                <a:ea typeface="Arimo"/>
              </a:rPr>
              <a:t>술 문서를 정독 후 사용 JavaScript를 코딩하기전에 페이지에 적용할 모든 기능을 정리한 후 코딩 순서를 정해서 구 현 해야한다고 생각했습니다. </a:t>
            </a:r>
          </a:p>
        </p:txBody>
      </p:sp>
      <p:sp>
        <p:nvSpPr>
          <p:cNvPr id="20" name="TextBox 20"/>
          <p:cNvSpPr txBox="1"/>
          <p:nvPr/>
        </p:nvSpPr>
        <p:spPr>
          <a:xfrm>
            <a:off x="7062826" y="6458598"/>
            <a:ext cx="4105770" cy="1620583"/>
          </a:xfrm>
          <a:prstGeom prst="rect">
            <a:avLst/>
          </a:prstGeom>
        </p:spPr>
        <p:txBody>
          <a:bodyPr lIns="0" tIns="0" rIns="0" bIns="0" rtlCol="0" anchor="t">
            <a:spAutoFit/>
          </a:bodyPr>
          <a:lstStyle/>
          <a:p>
            <a:pPr algn="l">
              <a:lnSpc>
                <a:spcPts val="2100"/>
              </a:lnSpc>
            </a:pPr>
            <a:r>
              <a:rPr lang="en-US" sz="1599" spc="95">
                <a:solidFill>
                  <a:srgbClr val="000000"/>
                </a:solidFill>
                <a:latin typeface="Arimo"/>
                <a:ea typeface="Arimo"/>
              </a:rPr>
              <a:t>jquery 같은 라이브러리를 활용하여 디자인을 꾸미는 방법과 한 화면에서 동작변화를 위해 Ajax를 사용하며 이번 프로젝트를 통해 다양</a:t>
            </a:r>
          </a:p>
          <a:p>
            <a:pPr algn="l">
              <a:lnSpc>
                <a:spcPts val="2100"/>
              </a:lnSpc>
            </a:pPr>
            <a:r>
              <a:rPr lang="en-US" sz="1599" spc="95">
                <a:solidFill>
                  <a:srgbClr val="000000"/>
                </a:solidFill>
                <a:latin typeface="DM Sans"/>
                <a:ea typeface="DM Sans"/>
              </a:rPr>
              <a:t>한 라이브러리와 JSTL 및 Ajax 까지 하며 매</a:t>
            </a:r>
          </a:p>
          <a:p>
            <a:pPr algn="l">
              <a:lnSpc>
                <a:spcPts val="2100"/>
              </a:lnSpc>
            </a:pPr>
            <a:r>
              <a:rPr lang="en-US" sz="1599" spc="95">
                <a:solidFill>
                  <a:srgbClr val="000000"/>
                </a:solidFill>
                <a:latin typeface="Arimo"/>
                <a:ea typeface="Arimo"/>
              </a:rPr>
              <a:t>핑과 자바스크립트에 대해 더 많은 것들을 배 울 수 있었던 프로젝트였습니다.</a:t>
            </a:r>
          </a:p>
        </p:txBody>
      </p:sp>
      <p:sp>
        <p:nvSpPr>
          <p:cNvPr id="21" name="TextBox 21"/>
          <p:cNvSpPr txBox="1"/>
          <p:nvPr/>
        </p:nvSpPr>
        <p:spPr>
          <a:xfrm>
            <a:off x="12809306" y="2129857"/>
            <a:ext cx="4100693" cy="2199999"/>
          </a:xfrm>
          <a:prstGeom prst="rect">
            <a:avLst/>
          </a:prstGeom>
        </p:spPr>
        <p:txBody>
          <a:bodyPr lIns="0" tIns="0" rIns="0" bIns="0" rtlCol="0" anchor="t">
            <a:spAutoFit/>
          </a:bodyPr>
          <a:lstStyle/>
          <a:p>
            <a:pPr algn="just">
              <a:lnSpc>
                <a:spcPts val="2100"/>
              </a:lnSpc>
            </a:pPr>
            <a:r>
              <a:rPr lang="en-US" sz="1599" spc="95">
                <a:solidFill>
                  <a:srgbClr val="000000"/>
                </a:solidFill>
                <a:latin typeface="Arimo"/>
                <a:ea typeface="Arimo"/>
              </a:rPr>
              <a:t>세션과 쿠키를 이용하여 게시판의 자유도를 제 한하고 페이징, 데이터베이스에서 데이터를 가 져와 가공하는 코드를 작성했습니다. </a:t>
            </a:r>
          </a:p>
          <a:p>
            <a:pPr algn="just">
              <a:lnSpc>
                <a:spcPts val="2100"/>
              </a:lnSpc>
            </a:pPr>
            <a:r>
              <a:rPr lang="en-US" sz="1599" spc="95">
                <a:solidFill>
                  <a:srgbClr val="000000"/>
                </a:solidFill>
                <a:latin typeface="DM Sans"/>
                <a:ea typeface="DM Sans"/>
              </a:rPr>
              <a:t>Servelt, Ajax, Json을 이용하여 데이터를 서</a:t>
            </a:r>
          </a:p>
          <a:p>
            <a:pPr algn="just">
              <a:lnSpc>
                <a:spcPts val="2100"/>
              </a:lnSpc>
            </a:pPr>
            <a:r>
              <a:rPr lang="en-US" sz="1599" spc="95">
                <a:solidFill>
                  <a:srgbClr val="000000"/>
                </a:solidFill>
                <a:latin typeface="Arimo"/>
                <a:ea typeface="Arimo"/>
              </a:rPr>
              <a:t>버로 전송하고 Jsp를 이용하여 출력하는 코드 를 작성하면서 서버, 클라이언트간 데이터 흐 름을 이해할 수 있게 되었습니다.</a:t>
            </a:r>
          </a:p>
        </p:txBody>
      </p:sp>
      <p:sp>
        <p:nvSpPr>
          <p:cNvPr id="22" name="TextBox 22"/>
          <p:cNvSpPr txBox="1"/>
          <p:nvPr/>
        </p:nvSpPr>
        <p:spPr>
          <a:xfrm>
            <a:off x="12809306" y="6325248"/>
            <a:ext cx="4100693" cy="1887283"/>
          </a:xfrm>
          <a:prstGeom prst="rect">
            <a:avLst/>
          </a:prstGeom>
        </p:spPr>
        <p:txBody>
          <a:bodyPr lIns="0" tIns="0" rIns="0" bIns="0" rtlCol="0" anchor="t">
            <a:spAutoFit/>
          </a:bodyPr>
          <a:lstStyle/>
          <a:p>
            <a:pPr algn="l">
              <a:lnSpc>
                <a:spcPts val="2100"/>
              </a:lnSpc>
            </a:pPr>
            <a:r>
              <a:rPr lang="en-US" sz="1599" spc="95">
                <a:solidFill>
                  <a:srgbClr val="000000"/>
                </a:solidFill>
                <a:latin typeface="Arimo"/>
                <a:ea typeface="Arimo"/>
              </a:rPr>
              <a:t>DB를 이용하여 정보를 작성, 수정, 삭제 하는 방법을 알게 되었습니다. 세션과 쿠기를 이용해서 인터넷 상에서 정보를 유지하고 정보입력의 제한을 함으로써 현재 인 터넷 상의 홈페이지들이 어떻형태로 사용되는 지 알게된 프로젝트 였습니다.</a:t>
            </a:r>
          </a:p>
        </p:txBody>
      </p:sp>
      <p:sp>
        <p:nvSpPr>
          <p:cNvPr id="23" name="TextBox 23"/>
          <p:cNvSpPr txBox="1"/>
          <p:nvPr/>
        </p:nvSpPr>
        <p:spPr>
          <a:xfrm>
            <a:off x="7053586" y="250317"/>
            <a:ext cx="4037076" cy="629412"/>
          </a:xfrm>
          <a:prstGeom prst="rect">
            <a:avLst/>
          </a:prstGeom>
        </p:spPr>
        <p:txBody>
          <a:bodyPr lIns="0" tIns="0" rIns="0" bIns="0" rtlCol="0" anchor="t">
            <a:spAutoFit/>
          </a:bodyPr>
          <a:lstStyle/>
          <a:p>
            <a:pPr algn="l">
              <a:lnSpc>
                <a:spcPts val="4200"/>
              </a:lnSpc>
            </a:pPr>
            <a:r>
              <a:rPr lang="en-US" sz="3000">
                <a:solidFill>
                  <a:srgbClr val="000000"/>
                </a:solidFill>
                <a:ea typeface="Arimo Bold"/>
              </a:rPr>
              <a:t>프로젝트를 마무리 느낀점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965197" y="965197"/>
            <a:ext cx="5714105" cy="5573258"/>
          </a:xfrm>
          <a:custGeom>
            <a:avLst/>
            <a:gdLst/>
            <a:ahLst/>
            <a:cxnLst/>
            <a:rect l="l" t="t" r="r" b="b"/>
            <a:pathLst>
              <a:path w="5714105" h="5573258">
                <a:moveTo>
                  <a:pt x="0" y="0"/>
                </a:moveTo>
                <a:lnTo>
                  <a:pt x="5714104" y="0"/>
                </a:lnTo>
                <a:lnTo>
                  <a:pt x="5714104" y="5573258"/>
                </a:lnTo>
                <a:lnTo>
                  <a:pt x="0" y="5573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7499385" y="1981476"/>
            <a:ext cx="698821" cy="759704"/>
            <a:chOff x="0" y="0"/>
            <a:chExt cx="698818" cy="759701"/>
          </a:xfrm>
        </p:grpSpPr>
        <p:sp>
          <p:nvSpPr>
            <p:cNvPr id="5" name="Freeform 5"/>
            <p:cNvSpPr/>
            <p:nvPr/>
          </p:nvSpPr>
          <p:spPr>
            <a:xfrm>
              <a:off x="-635" y="0"/>
              <a:ext cx="701548" cy="759714"/>
            </a:xfrm>
            <a:custGeom>
              <a:avLst/>
              <a:gdLst/>
              <a:ahLst/>
              <a:cxnLst/>
              <a:rect l="l" t="t" r="r" b="b"/>
              <a:pathLst>
                <a:path w="701548" h="759714">
                  <a:moveTo>
                    <a:pt x="37719" y="0"/>
                  </a:moveTo>
                  <a:cubicBezTo>
                    <a:pt x="27686" y="0"/>
                    <a:pt x="19558" y="7620"/>
                    <a:pt x="18923" y="17653"/>
                  </a:cubicBezTo>
                  <a:lnTo>
                    <a:pt x="635" y="310134"/>
                  </a:lnTo>
                  <a:cubicBezTo>
                    <a:pt x="0" y="320548"/>
                    <a:pt x="7620" y="329184"/>
                    <a:pt x="18161" y="329819"/>
                  </a:cubicBezTo>
                  <a:cubicBezTo>
                    <a:pt x="18542" y="329819"/>
                    <a:pt x="18923" y="329819"/>
                    <a:pt x="19177" y="329819"/>
                  </a:cubicBezTo>
                  <a:cubicBezTo>
                    <a:pt x="29210" y="329819"/>
                    <a:pt x="37338" y="322199"/>
                    <a:pt x="37973" y="312166"/>
                  </a:cubicBezTo>
                  <a:lnTo>
                    <a:pt x="53467" y="64135"/>
                  </a:lnTo>
                  <a:lnTo>
                    <a:pt x="667004" y="753618"/>
                  </a:lnTo>
                  <a:cubicBezTo>
                    <a:pt x="670560" y="757682"/>
                    <a:pt x="675640" y="759714"/>
                    <a:pt x="680720" y="759714"/>
                  </a:cubicBezTo>
                  <a:cubicBezTo>
                    <a:pt x="685165" y="759714"/>
                    <a:pt x="689610" y="758190"/>
                    <a:pt x="693166" y="755015"/>
                  </a:cubicBezTo>
                  <a:cubicBezTo>
                    <a:pt x="700786" y="748157"/>
                    <a:pt x="701548" y="736473"/>
                    <a:pt x="694817" y="728853"/>
                  </a:cubicBezTo>
                  <a:lnTo>
                    <a:pt x="81280" y="39370"/>
                  </a:lnTo>
                  <a:lnTo>
                    <a:pt x="329057" y="53086"/>
                  </a:lnTo>
                  <a:cubicBezTo>
                    <a:pt x="329438" y="53086"/>
                    <a:pt x="329819" y="53086"/>
                    <a:pt x="330200" y="53086"/>
                  </a:cubicBezTo>
                  <a:cubicBezTo>
                    <a:pt x="335026" y="53086"/>
                    <a:pt x="339217" y="51435"/>
                    <a:pt x="342519" y="48514"/>
                  </a:cubicBezTo>
                  <a:lnTo>
                    <a:pt x="348234" y="40894"/>
                  </a:lnTo>
                  <a:cubicBezTo>
                    <a:pt x="349250" y="25146"/>
                    <a:pt x="341503" y="16510"/>
                    <a:pt x="331470" y="15748"/>
                  </a:cubicBezTo>
                  <a:lnTo>
                    <a:pt x="38735" y="0"/>
                  </a:lnTo>
                  <a:cubicBezTo>
                    <a:pt x="38354" y="0"/>
                    <a:pt x="37973" y="0"/>
                    <a:pt x="37719" y="0"/>
                  </a:cubicBezTo>
                  <a:close/>
                </a:path>
              </a:pathLst>
            </a:custGeom>
            <a:solidFill>
              <a:srgbClr val="000000"/>
            </a:solidFill>
          </p:spPr>
          <p:txBody>
            <a:bodyPr/>
            <a:lstStyle/>
            <a:p>
              <a:endParaRPr lang="ko-KR" altLang="en-US"/>
            </a:p>
          </p:txBody>
        </p:sp>
      </p:grpSp>
      <p:grpSp>
        <p:nvGrpSpPr>
          <p:cNvPr id="6" name="Group 6"/>
          <p:cNvGrpSpPr>
            <a:grpSpLocks noChangeAspect="1"/>
          </p:cNvGrpSpPr>
          <p:nvPr/>
        </p:nvGrpSpPr>
        <p:grpSpPr>
          <a:xfrm>
            <a:off x="7500204" y="4701388"/>
            <a:ext cx="694192" cy="766277"/>
            <a:chOff x="0" y="0"/>
            <a:chExt cx="694182" cy="766280"/>
          </a:xfrm>
        </p:grpSpPr>
        <p:sp>
          <p:nvSpPr>
            <p:cNvPr id="7" name="Freeform 7"/>
            <p:cNvSpPr/>
            <p:nvPr/>
          </p:nvSpPr>
          <p:spPr>
            <a:xfrm>
              <a:off x="-381" y="0"/>
              <a:ext cx="696849" cy="766318"/>
            </a:xfrm>
            <a:custGeom>
              <a:avLst/>
              <a:gdLst/>
              <a:ahLst/>
              <a:cxnLst/>
              <a:rect l="l" t="t" r="r" b="b"/>
              <a:pathLst>
                <a:path w="696849" h="766318">
                  <a:moveTo>
                    <a:pt x="675894" y="0"/>
                  </a:moveTo>
                  <a:cubicBezTo>
                    <a:pt x="670687" y="0"/>
                    <a:pt x="665607" y="2159"/>
                    <a:pt x="662051" y="6223"/>
                  </a:cubicBezTo>
                  <a:lnTo>
                    <a:pt x="55245" y="701675"/>
                  </a:lnTo>
                  <a:lnTo>
                    <a:pt x="37719" y="454152"/>
                  </a:lnTo>
                  <a:cubicBezTo>
                    <a:pt x="37338" y="448945"/>
                    <a:pt x="35052" y="444500"/>
                    <a:pt x="31496" y="441452"/>
                  </a:cubicBezTo>
                  <a:lnTo>
                    <a:pt x="23241" y="436753"/>
                  </a:lnTo>
                  <a:cubicBezTo>
                    <a:pt x="7493" y="437769"/>
                    <a:pt x="0" y="446405"/>
                    <a:pt x="381" y="456565"/>
                  </a:cubicBezTo>
                  <a:lnTo>
                    <a:pt x="21590" y="748792"/>
                  </a:lnTo>
                  <a:cubicBezTo>
                    <a:pt x="22352" y="758825"/>
                    <a:pt x="30353" y="766318"/>
                    <a:pt x="40259" y="766318"/>
                  </a:cubicBezTo>
                  <a:cubicBezTo>
                    <a:pt x="40640" y="766318"/>
                    <a:pt x="41148" y="766318"/>
                    <a:pt x="41529" y="766318"/>
                  </a:cubicBezTo>
                  <a:lnTo>
                    <a:pt x="334010" y="747649"/>
                  </a:lnTo>
                  <a:cubicBezTo>
                    <a:pt x="344424" y="747014"/>
                    <a:pt x="352044" y="738251"/>
                    <a:pt x="351282" y="727837"/>
                  </a:cubicBezTo>
                  <a:cubicBezTo>
                    <a:pt x="350520" y="717804"/>
                    <a:pt x="342392" y="710311"/>
                    <a:pt x="332613" y="710311"/>
                  </a:cubicBezTo>
                  <a:cubicBezTo>
                    <a:pt x="332232" y="710311"/>
                    <a:pt x="331724" y="710311"/>
                    <a:pt x="331343" y="710311"/>
                  </a:cubicBezTo>
                  <a:lnTo>
                    <a:pt x="83312" y="726059"/>
                  </a:lnTo>
                  <a:lnTo>
                    <a:pt x="690118" y="30734"/>
                  </a:lnTo>
                  <a:cubicBezTo>
                    <a:pt x="696849" y="23114"/>
                    <a:pt x="695960" y="11303"/>
                    <a:pt x="688213" y="4572"/>
                  </a:cubicBezTo>
                  <a:cubicBezTo>
                    <a:pt x="684657" y="1524"/>
                    <a:pt x="680339" y="0"/>
                    <a:pt x="675894" y="0"/>
                  </a:cubicBezTo>
                  <a:close/>
                </a:path>
              </a:pathLst>
            </a:custGeom>
            <a:solidFill>
              <a:srgbClr val="000000"/>
            </a:solidFill>
          </p:spPr>
          <p:txBody>
            <a:bodyPr/>
            <a:lstStyle/>
            <a:p>
              <a:endParaRPr lang="ko-KR" altLang="en-US"/>
            </a:p>
          </p:txBody>
        </p:sp>
      </p:grpSp>
      <p:grpSp>
        <p:nvGrpSpPr>
          <p:cNvPr id="8" name="Group 8"/>
          <p:cNvGrpSpPr>
            <a:grpSpLocks noChangeAspect="1"/>
          </p:cNvGrpSpPr>
          <p:nvPr/>
        </p:nvGrpSpPr>
        <p:grpSpPr>
          <a:xfrm>
            <a:off x="10162308" y="2012852"/>
            <a:ext cx="722347" cy="722671"/>
            <a:chOff x="0" y="0"/>
            <a:chExt cx="722338" cy="722668"/>
          </a:xfrm>
        </p:grpSpPr>
        <p:sp>
          <p:nvSpPr>
            <p:cNvPr id="9" name="Freeform 9"/>
            <p:cNvSpPr/>
            <p:nvPr/>
          </p:nvSpPr>
          <p:spPr>
            <a:xfrm>
              <a:off x="-1905" y="0"/>
              <a:ext cx="724408" cy="722757"/>
            </a:xfrm>
            <a:custGeom>
              <a:avLst/>
              <a:gdLst/>
              <a:ahLst/>
              <a:cxnLst/>
              <a:rect l="l" t="t" r="r" b="b"/>
              <a:pathLst>
                <a:path w="724408" h="722757">
                  <a:moveTo>
                    <a:pt x="411099" y="0"/>
                  </a:moveTo>
                  <a:cubicBezTo>
                    <a:pt x="400685" y="0"/>
                    <a:pt x="392557" y="8128"/>
                    <a:pt x="392557" y="18669"/>
                  </a:cubicBezTo>
                  <a:cubicBezTo>
                    <a:pt x="392557" y="29210"/>
                    <a:pt x="400812" y="37338"/>
                    <a:pt x="411353" y="37465"/>
                  </a:cubicBezTo>
                  <a:lnTo>
                    <a:pt x="659892" y="38481"/>
                  </a:lnTo>
                  <a:lnTo>
                    <a:pt x="7239" y="691007"/>
                  </a:lnTo>
                  <a:cubicBezTo>
                    <a:pt x="0" y="698246"/>
                    <a:pt x="127" y="709930"/>
                    <a:pt x="7366" y="717296"/>
                  </a:cubicBezTo>
                  <a:cubicBezTo>
                    <a:pt x="11049" y="720979"/>
                    <a:pt x="15748" y="722757"/>
                    <a:pt x="20574" y="722757"/>
                  </a:cubicBezTo>
                  <a:cubicBezTo>
                    <a:pt x="25400" y="722757"/>
                    <a:pt x="29972" y="720979"/>
                    <a:pt x="33528" y="717423"/>
                  </a:cubicBezTo>
                  <a:lnTo>
                    <a:pt x="686181" y="64770"/>
                  </a:lnTo>
                  <a:lnTo>
                    <a:pt x="686943" y="312928"/>
                  </a:lnTo>
                  <a:cubicBezTo>
                    <a:pt x="686943" y="318135"/>
                    <a:pt x="688975" y="322834"/>
                    <a:pt x="692277" y="326009"/>
                  </a:cubicBezTo>
                  <a:lnTo>
                    <a:pt x="700151" y="331343"/>
                  </a:lnTo>
                  <a:cubicBezTo>
                    <a:pt x="700278" y="331343"/>
                    <a:pt x="700278" y="331343"/>
                    <a:pt x="700405" y="331343"/>
                  </a:cubicBezTo>
                  <a:cubicBezTo>
                    <a:pt x="716026" y="331343"/>
                    <a:pt x="724154" y="323215"/>
                    <a:pt x="724408" y="313055"/>
                  </a:cubicBezTo>
                  <a:lnTo>
                    <a:pt x="723138" y="19939"/>
                  </a:lnTo>
                  <a:cubicBezTo>
                    <a:pt x="723011" y="9525"/>
                    <a:pt x="714756" y="1270"/>
                    <a:pt x="704215" y="1270"/>
                  </a:cubicBezTo>
                  <a:lnTo>
                    <a:pt x="411226" y="0"/>
                  </a:lnTo>
                  <a:cubicBezTo>
                    <a:pt x="411226" y="0"/>
                    <a:pt x="411226" y="0"/>
                    <a:pt x="411099" y="0"/>
                  </a:cubicBezTo>
                  <a:close/>
                </a:path>
              </a:pathLst>
            </a:custGeom>
            <a:solidFill>
              <a:srgbClr val="000000"/>
            </a:solidFill>
          </p:spPr>
          <p:txBody>
            <a:bodyPr/>
            <a:lstStyle/>
            <a:p>
              <a:endParaRPr lang="ko-KR" altLang="en-US"/>
            </a:p>
          </p:txBody>
        </p:sp>
      </p:grpSp>
      <p:grpSp>
        <p:nvGrpSpPr>
          <p:cNvPr id="10" name="Group 10"/>
          <p:cNvGrpSpPr>
            <a:grpSpLocks noChangeAspect="1"/>
          </p:cNvGrpSpPr>
          <p:nvPr/>
        </p:nvGrpSpPr>
        <p:grpSpPr>
          <a:xfrm>
            <a:off x="10499417" y="4667717"/>
            <a:ext cx="657444" cy="814692"/>
            <a:chOff x="0" y="0"/>
            <a:chExt cx="657441" cy="814692"/>
          </a:xfrm>
        </p:grpSpPr>
        <p:sp>
          <p:nvSpPr>
            <p:cNvPr id="11" name="Freeform 11"/>
            <p:cNvSpPr/>
            <p:nvPr/>
          </p:nvSpPr>
          <p:spPr>
            <a:xfrm>
              <a:off x="-2413" y="0"/>
              <a:ext cx="661289" cy="814705"/>
            </a:xfrm>
            <a:custGeom>
              <a:avLst/>
              <a:gdLst/>
              <a:ahLst/>
              <a:cxnLst/>
              <a:rect l="l" t="t" r="r" b="b"/>
              <a:pathLst>
                <a:path w="661289" h="814705">
                  <a:moveTo>
                    <a:pt x="21082" y="0"/>
                  </a:moveTo>
                  <a:cubicBezTo>
                    <a:pt x="17272" y="0"/>
                    <a:pt x="13335" y="1143"/>
                    <a:pt x="10033" y="3683"/>
                  </a:cubicBezTo>
                  <a:cubicBezTo>
                    <a:pt x="1778" y="9779"/>
                    <a:pt x="0" y="21463"/>
                    <a:pt x="5969" y="29591"/>
                  </a:cubicBezTo>
                  <a:lnTo>
                    <a:pt x="554990" y="771398"/>
                  </a:lnTo>
                  <a:lnTo>
                    <a:pt x="309372" y="735457"/>
                  </a:lnTo>
                  <a:cubicBezTo>
                    <a:pt x="308356" y="735330"/>
                    <a:pt x="307467" y="735203"/>
                    <a:pt x="306451" y="735203"/>
                  </a:cubicBezTo>
                  <a:cubicBezTo>
                    <a:pt x="302387" y="735203"/>
                    <a:pt x="298577" y="736473"/>
                    <a:pt x="295529" y="738759"/>
                  </a:cubicBezTo>
                  <a:lnTo>
                    <a:pt x="289179" y="745744"/>
                  </a:lnTo>
                  <a:cubicBezTo>
                    <a:pt x="286766" y="761238"/>
                    <a:pt x="293624" y="770636"/>
                    <a:pt x="303657" y="772414"/>
                  </a:cubicBezTo>
                  <a:lnTo>
                    <a:pt x="593725" y="814451"/>
                  </a:lnTo>
                  <a:cubicBezTo>
                    <a:pt x="594741" y="814578"/>
                    <a:pt x="595630" y="814705"/>
                    <a:pt x="596519" y="814705"/>
                  </a:cubicBezTo>
                  <a:cubicBezTo>
                    <a:pt x="605663" y="814705"/>
                    <a:pt x="613537" y="808101"/>
                    <a:pt x="615061" y="798703"/>
                  </a:cubicBezTo>
                  <a:lnTo>
                    <a:pt x="659638" y="509016"/>
                  </a:lnTo>
                  <a:cubicBezTo>
                    <a:pt x="661289" y="498602"/>
                    <a:pt x="654431" y="489331"/>
                    <a:pt x="644017" y="487807"/>
                  </a:cubicBezTo>
                  <a:cubicBezTo>
                    <a:pt x="643001" y="487680"/>
                    <a:pt x="642112" y="487553"/>
                    <a:pt x="641223" y="487553"/>
                  </a:cubicBezTo>
                  <a:cubicBezTo>
                    <a:pt x="632079" y="487553"/>
                    <a:pt x="624205" y="494157"/>
                    <a:pt x="622681" y="503555"/>
                  </a:cubicBezTo>
                  <a:lnTo>
                    <a:pt x="584835" y="749300"/>
                  </a:lnTo>
                  <a:lnTo>
                    <a:pt x="35941" y="7366"/>
                  </a:lnTo>
                  <a:cubicBezTo>
                    <a:pt x="32385" y="2540"/>
                    <a:pt x="26797" y="0"/>
                    <a:pt x="21082" y="0"/>
                  </a:cubicBezTo>
                  <a:close/>
                </a:path>
              </a:pathLst>
            </a:custGeom>
            <a:solidFill>
              <a:srgbClr val="000000"/>
            </a:solidFill>
          </p:spPr>
          <p:txBody>
            <a:bodyPr/>
            <a:lstStyle/>
            <a:p>
              <a:endParaRPr lang="ko-KR" altLang="en-US"/>
            </a:p>
          </p:txBody>
        </p:sp>
      </p:grpSp>
      <p:sp>
        <p:nvSpPr>
          <p:cNvPr id="12" name="Freeform 12"/>
          <p:cNvSpPr/>
          <p:nvPr/>
        </p:nvSpPr>
        <p:spPr>
          <a:xfrm>
            <a:off x="11608565" y="961796"/>
            <a:ext cx="5720839" cy="5557618"/>
          </a:xfrm>
          <a:custGeom>
            <a:avLst/>
            <a:gdLst/>
            <a:ahLst/>
            <a:cxnLst/>
            <a:rect l="l" t="t" r="r" b="b"/>
            <a:pathLst>
              <a:path w="5720839" h="5557618">
                <a:moveTo>
                  <a:pt x="0" y="0"/>
                </a:moveTo>
                <a:lnTo>
                  <a:pt x="5720839" y="0"/>
                </a:lnTo>
                <a:lnTo>
                  <a:pt x="5720839" y="5557619"/>
                </a:lnTo>
                <a:lnTo>
                  <a:pt x="0" y="5557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13" name="Freeform 13"/>
          <p:cNvSpPr/>
          <p:nvPr/>
        </p:nvSpPr>
        <p:spPr>
          <a:xfrm>
            <a:off x="5181876" y="7341737"/>
            <a:ext cx="2867025" cy="2867025"/>
          </a:xfrm>
          <a:custGeom>
            <a:avLst/>
            <a:gdLst/>
            <a:ahLst/>
            <a:cxnLst/>
            <a:rect l="l" t="t" r="r" b="b"/>
            <a:pathLst>
              <a:path w="2867025" h="2867025">
                <a:moveTo>
                  <a:pt x="0" y="0"/>
                </a:moveTo>
                <a:lnTo>
                  <a:pt x="2867025" y="0"/>
                </a:lnTo>
                <a:lnTo>
                  <a:pt x="2867025" y="2867025"/>
                </a:lnTo>
                <a:lnTo>
                  <a:pt x="0" y="2867025"/>
                </a:lnTo>
                <a:lnTo>
                  <a:pt x="0" y="0"/>
                </a:lnTo>
                <a:close/>
              </a:path>
            </a:pathLst>
          </a:custGeom>
          <a:blipFill>
            <a:blip r:embed="rId7"/>
            <a:stretch>
              <a:fillRect/>
            </a:stretch>
          </a:blipFill>
        </p:spPr>
        <p:txBody>
          <a:bodyPr/>
          <a:lstStyle/>
          <a:p>
            <a:endParaRPr lang="ko-KR" altLang="en-US"/>
          </a:p>
        </p:txBody>
      </p:sp>
      <p:sp>
        <p:nvSpPr>
          <p:cNvPr id="14" name="Freeform 14"/>
          <p:cNvSpPr/>
          <p:nvPr/>
        </p:nvSpPr>
        <p:spPr>
          <a:xfrm>
            <a:off x="8282330" y="7888595"/>
            <a:ext cx="3990975" cy="1790700"/>
          </a:xfrm>
          <a:custGeom>
            <a:avLst/>
            <a:gdLst/>
            <a:ahLst/>
            <a:cxnLst/>
            <a:rect l="l" t="t" r="r" b="b"/>
            <a:pathLst>
              <a:path w="3990975" h="1790700">
                <a:moveTo>
                  <a:pt x="0" y="0"/>
                </a:moveTo>
                <a:lnTo>
                  <a:pt x="3990975" y="0"/>
                </a:lnTo>
                <a:lnTo>
                  <a:pt x="3990975" y="1790700"/>
                </a:lnTo>
                <a:lnTo>
                  <a:pt x="0" y="1790700"/>
                </a:lnTo>
                <a:lnTo>
                  <a:pt x="0" y="0"/>
                </a:lnTo>
                <a:close/>
              </a:path>
            </a:pathLst>
          </a:custGeom>
          <a:blipFill>
            <a:blip r:embed="rId8"/>
            <a:stretch>
              <a:fillRect/>
            </a:stretch>
          </a:blipFill>
        </p:spPr>
        <p:txBody>
          <a:bodyPr/>
          <a:lstStyle/>
          <a:p>
            <a:endParaRPr lang="ko-KR" altLang="en-US"/>
          </a:p>
        </p:txBody>
      </p:sp>
      <p:sp>
        <p:nvSpPr>
          <p:cNvPr id="15" name="Freeform 15"/>
          <p:cNvSpPr/>
          <p:nvPr/>
        </p:nvSpPr>
        <p:spPr>
          <a:xfrm>
            <a:off x="2758945" y="7560812"/>
            <a:ext cx="2257425" cy="2257425"/>
          </a:xfrm>
          <a:custGeom>
            <a:avLst/>
            <a:gdLst/>
            <a:ahLst/>
            <a:cxnLst/>
            <a:rect l="l" t="t" r="r" b="b"/>
            <a:pathLst>
              <a:path w="2257425" h="2257425">
                <a:moveTo>
                  <a:pt x="0" y="0"/>
                </a:moveTo>
                <a:lnTo>
                  <a:pt x="2257425" y="0"/>
                </a:lnTo>
                <a:lnTo>
                  <a:pt x="2257425" y="2257425"/>
                </a:lnTo>
                <a:lnTo>
                  <a:pt x="0" y="2257425"/>
                </a:lnTo>
                <a:lnTo>
                  <a:pt x="0" y="0"/>
                </a:lnTo>
                <a:close/>
              </a:path>
            </a:pathLst>
          </a:custGeom>
          <a:blipFill>
            <a:blip r:embed="rId9"/>
            <a:stretch>
              <a:fillRect/>
            </a:stretch>
          </a:blipFill>
        </p:spPr>
        <p:txBody>
          <a:bodyPr/>
          <a:lstStyle/>
          <a:p>
            <a:endParaRPr lang="ko-KR" altLang="en-US"/>
          </a:p>
        </p:txBody>
      </p:sp>
      <p:sp>
        <p:nvSpPr>
          <p:cNvPr id="16" name="Freeform 16"/>
          <p:cNvSpPr/>
          <p:nvPr/>
        </p:nvSpPr>
        <p:spPr>
          <a:xfrm>
            <a:off x="13015732" y="7978664"/>
            <a:ext cx="1314450" cy="1419225"/>
          </a:xfrm>
          <a:custGeom>
            <a:avLst/>
            <a:gdLst/>
            <a:ahLst/>
            <a:cxnLst/>
            <a:rect l="l" t="t" r="r" b="b"/>
            <a:pathLst>
              <a:path w="1314450" h="1419225">
                <a:moveTo>
                  <a:pt x="0" y="0"/>
                </a:moveTo>
                <a:lnTo>
                  <a:pt x="1314450" y="0"/>
                </a:lnTo>
                <a:lnTo>
                  <a:pt x="1314450" y="1419225"/>
                </a:lnTo>
                <a:lnTo>
                  <a:pt x="0" y="1419225"/>
                </a:lnTo>
                <a:lnTo>
                  <a:pt x="0" y="0"/>
                </a:lnTo>
                <a:close/>
              </a:path>
            </a:pathLst>
          </a:custGeom>
          <a:blipFill>
            <a:blip r:embed="rId10"/>
            <a:stretch>
              <a:fillRect/>
            </a:stretch>
          </a:blipFill>
        </p:spPr>
        <p:txBody>
          <a:bodyPr/>
          <a:lstStyle/>
          <a:p>
            <a:endParaRPr lang="ko-KR" altLang="en-US"/>
          </a:p>
        </p:txBody>
      </p:sp>
      <p:sp>
        <p:nvSpPr>
          <p:cNvPr id="17" name="Freeform 17"/>
          <p:cNvSpPr/>
          <p:nvPr/>
        </p:nvSpPr>
        <p:spPr>
          <a:xfrm>
            <a:off x="14321171" y="7978664"/>
            <a:ext cx="2594829" cy="1419225"/>
          </a:xfrm>
          <a:custGeom>
            <a:avLst/>
            <a:gdLst/>
            <a:ahLst/>
            <a:cxnLst/>
            <a:rect l="l" t="t" r="r" b="b"/>
            <a:pathLst>
              <a:path w="2594829" h="1419225">
                <a:moveTo>
                  <a:pt x="0" y="0"/>
                </a:moveTo>
                <a:lnTo>
                  <a:pt x="2594829" y="0"/>
                </a:lnTo>
                <a:lnTo>
                  <a:pt x="2594829" y="1419225"/>
                </a:lnTo>
                <a:lnTo>
                  <a:pt x="0" y="1419225"/>
                </a:lnTo>
                <a:lnTo>
                  <a:pt x="0" y="0"/>
                </a:lnTo>
                <a:close/>
              </a:path>
            </a:pathLst>
          </a:custGeom>
          <a:blipFill>
            <a:blip r:embed="rId11"/>
            <a:stretch>
              <a:fillRect/>
            </a:stretch>
          </a:blipFill>
        </p:spPr>
        <p:txBody>
          <a:bodyPr/>
          <a:lstStyle/>
          <a:p>
            <a:endParaRPr lang="ko-KR" altLang="en-US"/>
          </a:p>
        </p:txBody>
      </p:sp>
      <p:sp>
        <p:nvSpPr>
          <p:cNvPr id="18" name="Freeform 18"/>
          <p:cNvSpPr/>
          <p:nvPr/>
        </p:nvSpPr>
        <p:spPr>
          <a:xfrm>
            <a:off x="1078811" y="7836046"/>
            <a:ext cx="1676400" cy="1676400"/>
          </a:xfrm>
          <a:custGeom>
            <a:avLst/>
            <a:gdLst/>
            <a:ahLst/>
            <a:cxnLst/>
            <a:rect l="l" t="t" r="r" b="b"/>
            <a:pathLst>
              <a:path w="1676400" h="1676400">
                <a:moveTo>
                  <a:pt x="0" y="0"/>
                </a:moveTo>
                <a:lnTo>
                  <a:pt x="1676400" y="0"/>
                </a:lnTo>
                <a:lnTo>
                  <a:pt x="1676400" y="1676400"/>
                </a:lnTo>
                <a:lnTo>
                  <a:pt x="0" y="1676400"/>
                </a:lnTo>
                <a:lnTo>
                  <a:pt x="0" y="0"/>
                </a:lnTo>
                <a:close/>
              </a:path>
            </a:pathLst>
          </a:custGeom>
          <a:blipFill>
            <a:blip r:embed="rId12"/>
            <a:stretch>
              <a:fillRect/>
            </a:stretch>
          </a:blipFill>
        </p:spPr>
        <p:txBody>
          <a:bodyPr/>
          <a:lstStyle/>
          <a:p>
            <a:endParaRPr lang="ko-KR" altLang="en-US"/>
          </a:p>
        </p:txBody>
      </p:sp>
      <p:grpSp>
        <p:nvGrpSpPr>
          <p:cNvPr id="19" name="Group 19"/>
          <p:cNvGrpSpPr>
            <a:grpSpLocks noChangeAspect="1"/>
          </p:cNvGrpSpPr>
          <p:nvPr/>
        </p:nvGrpSpPr>
        <p:grpSpPr>
          <a:xfrm>
            <a:off x="3734695" y="2304364"/>
            <a:ext cx="104775" cy="104775"/>
            <a:chOff x="0" y="0"/>
            <a:chExt cx="104775" cy="104775"/>
          </a:xfrm>
        </p:grpSpPr>
        <p:sp>
          <p:nvSpPr>
            <p:cNvPr id="20" name="Freeform 20"/>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21" name="Group 21"/>
          <p:cNvGrpSpPr>
            <a:grpSpLocks noChangeAspect="1"/>
          </p:cNvGrpSpPr>
          <p:nvPr/>
        </p:nvGrpSpPr>
        <p:grpSpPr>
          <a:xfrm>
            <a:off x="3734695" y="5088465"/>
            <a:ext cx="104775" cy="104775"/>
            <a:chOff x="0" y="0"/>
            <a:chExt cx="104775" cy="104775"/>
          </a:xfrm>
        </p:grpSpPr>
        <p:sp>
          <p:nvSpPr>
            <p:cNvPr id="22" name="Freeform 22"/>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23" name="Group 23"/>
          <p:cNvGrpSpPr>
            <a:grpSpLocks noChangeAspect="1"/>
          </p:cNvGrpSpPr>
          <p:nvPr/>
        </p:nvGrpSpPr>
        <p:grpSpPr>
          <a:xfrm>
            <a:off x="3734695" y="5555190"/>
            <a:ext cx="104775" cy="104775"/>
            <a:chOff x="0" y="0"/>
            <a:chExt cx="104775" cy="104775"/>
          </a:xfrm>
        </p:grpSpPr>
        <p:sp>
          <p:nvSpPr>
            <p:cNvPr id="24" name="Freeform 24"/>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25" name="Group 25"/>
          <p:cNvGrpSpPr>
            <a:grpSpLocks noChangeAspect="1"/>
          </p:cNvGrpSpPr>
          <p:nvPr/>
        </p:nvGrpSpPr>
        <p:grpSpPr>
          <a:xfrm>
            <a:off x="14278242" y="2261054"/>
            <a:ext cx="104775" cy="104775"/>
            <a:chOff x="0" y="0"/>
            <a:chExt cx="104775" cy="104775"/>
          </a:xfrm>
        </p:grpSpPr>
        <p:sp>
          <p:nvSpPr>
            <p:cNvPr id="26" name="Freeform 26"/>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27" name="Group 27"/>
          <p:cNvGrpSpPr>
            <a:grpSpLocks noChangeAspect="1"/>
          </p:cNvGrpSpPr>
          <p:nvPr/>
        </p:nvGrpSpPr>
        <p:grpSpPr>
          <a:xfrm>
            <a:off x="14278242" y="2727779"/>
            <a:ext cx="104775" cy="104775"/>
            <a:chOff x="0" y="0"/>
            <a:chExt cx="104775" cy="104775"/>
          </a:xfrm>
        </p:grpSpPr>
        <p:sp>
          <p:nvSpPr>
            <p:cNvPr id="28" name="Freeform 28"/>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29" name="Group 29"/>
          <p:cNvGrpSpPr>
            <a:grpSpLocks noChangeAspect="1"/>
          </p:cNvGrpSpPr>
          <p:nvPr/>
        </p:nvGrpSpPr>
        <p:grpSpPr>
          <a:xfrm>
            <a:off x="14278242" y="3194504"/>
            <a:ext cx="104775" cy="104775"/>
            <a:chOff x="0" y="0"/>
            <a:chExt cx="104775" cy="104775"/>
          </a:xfrm>
        </p:grpSpPr>
        <p:sp>
          <p:nvSpPr>
            <p:cNvPr id="30" name="Freeform 30"/>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31" name="Group 31"/>
          <p:cNvGrpSpPr>
            <a:grpSpLocks noChangeAspect="1"/>
          </p:cNvGrpSpPr>
          <p:nvPr/>
        </p:nvGrpSpPr>
        <p:grpSpPr>
          <a:xfrm>
            <a:off x="14383550" y="5053003"/>
            <a:ext cx="104775" cy="104775"/>
            <a:chOff x="0" y="0"/>
            <a:chExt cx="104775" cy="104775"/>
          </a:xfrm>
        </p:grpSpPr>
        <p:sp>
          <p:nvSpPr>
            <p:cNvPr id="32" name="Freeform 32"/>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33" name="Group 33"/>
          <p:cNvGrpSpPr>
            <a:grpSpLocks noChangeAspect="1"/>
          </p:cNvGrpSpPr>
          <p:nvPr/>
        </p:nvGrpSpPr>
        <p:grpSpPr>
          <a:xfrm>
            <a:off x="14383550" y="5519728"/>
            <a:ext cx="104775" cy="104775"/>
            <a:chOff x="0" y="0"/>
            <a:chExt cx="104775" cy="104775"/>
          </a:xfrm>
        </p:grpSpPr>
        <p:sp>
          <p:nvSpPr>
            <p:cNvPr id="34" name="Freeform 34"/>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grpSp>
        <p:nvGrpSpPr>
          <p:cNvPr id="35" name="Group 35"/>
          <p:cNvGrpSpPr>
            <a:grpSpLocks noChangeAspect="1"/>
          </p:cNvGrpSpPr>
          <p:nvPr/>
        </p:nvGrpSpPr>
        <p:grpSpPr>
          <a:xfrm>
            <a:off x="14383550" y="5986453"/>
            <a:ext cx="104775" cy="104775"/>
            <a:chOff x="0" y="0"/>
            <a:chExt cx="104775" cy="104775"/>
          </a:xfrm>
        </p:grpSpPr>
        <p:sp>
          <p:nvSpPr>
            <p:cNvPr id="36" name="Freeform 36"/>
            <p:cNvSpPr/>
            <p:nvPr/>
          </p:nvSpPr>
          <p:spPr>
            <a:xfrm>
              <a:off x="0" y="0"/>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txBody>
            <a:bodyPr/>
            <a:lstStyle/>
            <a:p>
              <a:endParaRPr lang="ko-KR" altLang="en-US"/>
            </a:p>
          </p:txBody>
        </p:sp>
      </p:grpSp>
      <p:sp>
        <p:nvSpPr>
          <p:cNvPr id="37" name="TextBox 37"/>
          <p:cNvSpPr txBox="1"/>
          <p:nvPr/>
        </p:nvSpPr>
        <p:spPr>
          <a:xfrm>
            <a:off x="3458470" y="4174007"/>
            <a:ext cx="2373345" cy="501804"/>
          </a:xfrm>
          <a:prstGeom prst="rect">
            <a:avLst/>
          </a:prstGeom>
        </p:spPr>
        <p:txBody>
          <a:bodyPr wrap="square" lIns="0" tIns="0" rIns="0" bIns="0" rtlCol="0" anchor="t">
            <a:spAutoFit/>
          </a:bodyPr>
          <a:lstStyle/>
          <a:p>
            <a:pPr algn="l">
              <a:lnSpc>
                <a:spcPts val="4200"/>
              </a:lnSpc>
            </a:pPr>
            <a:r>
              <a:rPr lang="en-US" sz="3000" dirty="0" err="1">
                <a:solidFill>
                  <a:srgbClr val="000000"/>
                </a:solidFill>
                <a:ea typeface="Arimo"/>
              </a:rPr>
              <a:t>개발</a:t>
            </a:r>
            <a:r>
              <a:rPr lang="en-US" sz="3000" dirty="0">
                <a:solidFill>
                  <a:srgbClr val="000000"/>
                </a:solidFill>
                <a:ea typeface="Arimo"/>
              </a:rPr>
              <a:t> </a:t>
            </a:r>
            <a:r>
              <a:rPr lang="en-US" sz="3000" dirty="0" err="1">
                <a:solidFill>
                  <a:srgbClr val="000000"/>
                </a:solidFill>
                <a:ea typeface="Arimo"/>
              </a:rPr>
              <a:t>플랫폼</a:t>
            </a:r>
            <a:endParaRPr lang="en-US" sz="3000" dirty="0">
              <a:solidFill>
                <a:srgbClr val="000000"/>
              </a:solidFill>
              <a:ea typeface="Arimo"/>
            </a:endParaRPr>
          </a:p>
        </p:txBody>
      </p:sp>
      <p:sp>
        <p:nvSpPr>
          <p:cNvPr id="38" name="TextBox 38"/>
          <p:cNvSpPr txBox="1"/>
          <p:nvPr/>
        </p:nvSpPr>
        <p:spPr>
          <a:xfrm>
            <a:off x="14108573" y="4145166"/>
            <a:ext cx="2045827" cy="501804"/>
          </a:xfrm>
          <a:prstGeom prst="rect">
            <a:avLst/>
          </a:prstGeom>
        </p:spPr>
        <p:txBody>
          <a:bodyPr wrap="square" lIns="0" tIns="0" rIns="0" bIns="0" rtlCol="0" anchor="t">
            <a:spAutoFit/>
          </a:bodyPr>
          <a:lstStyle/>
          <a:p>
            <a:pPr algn="l">
              <a:lnSpc>
                <a:spcPts val="4200"/>
              </a:lnSpc>
            </a:pPr>
            <a:r>
              <a:rPr lang="en-US" sz="3000" dirty="0" err="1">
                <a:solidFill>
                  <a:srgbClr val="000000"/>
                </a:solidFill>
                <a:ea typeface="Arimo"/>
              </a:rPr>
              <a:t>개발</a:t>
            </a:r>
            <a:r>
              <a:rPr lang="en-US" sz="3000" dirty="0">
                <a:solidFill>
                  <a:srgbClr val="000000"/>
                </a:solidFill>
                <a:ea typeface="Arimo"/>
              </a:rPr>
              <a:t> 툴</a:t>
            </a:r>
          </a:p>
        </p:txBody>
      </p:sp>
      <p:sp>
        <p:nvSpPr>
          <p:cNvPr id="39" name="TextBox 39"/>
          <p:cNvSpPr txBox="1"/>
          <p:nvPr/>
        </p:nvSpPr>
        <p:spPr>
          <a:xfrm>
            <a:off x="14101839" y="1390660"/>
            <a:ext cx="2052561" cy="501804"/>
          </a:xfrm>
          <a:prstGeom prst="rect">
            <a:avLst/>
          </a:prstGeom>
        </p:spPr>
        <p:txBody>
          <a:bodyPr wrap="square" lIns="0" tIns="0" rIns="0" bIns="0" rtlCol="0" anchor="t">
            <a:spAutoFit/>
          </a:bodyPr>
          <a:lstStyle/>
          <a:p>
            <a:pPr algn="l">
              <a:lnSpc>
                <a:spcPts val="4200"/>
              </a:lnSpc>
            </a:pPr>
            <a:r>
              <a:rPr lang="en-US" sz="3000" dirty="0" err="1">
                <a:solidFill>
                  <a:srgbClr val="000000"/>
                </a:solidFill>
                <a:ea typeface="Arimo"/>
              </a:rPr>
              <a:t>사용</a:t>
            </a:r>
            <a:r>
              <a:rPr lang="en-US" sz="3000" dirty="0">
                <a:solidFill>
                  <a:srgbClr val="000000"/>
                </a:solidFill>
                <a:ea typeface="Arimo"/>
              </a:rPr>
              <a:t> </a:t>
            </a:r>
            <a:r>
              <a:rPr lang="en-US" sz="3000" dirty="0" err="1">
                <a:solidFill>
                  <a:srgbClr val="000000"/>
                </a:solidFill>
                <a:ea typeface="Arimo"/>
              </a:rPr>
              <a:t>언어</a:t>
            </a:r>
            <a:endParaRPr lang="en-US" sz="3000" dirty="0">
              <a:solidFill>
                <a:srgbClr val="000000"/>
              </a:solidFill>
              <a:ea typeface="Arimo"/>
            </a:endParaRPr>
          </a:p>
        </p:txBody>
      </p:sp>
      <p:sp>
        <p:nvSpPr>
          <p:cNvPr id="40" name="TextBox 40"/>
          <p:cNvSpPr txBox="1"/>
          <p:nvPr/>
        </p:nvSpPr>
        <p:spPr>
          <a:xfrm>
            <a:off x="3458470" y="1305049"/>
            <a:ext cx="2485130" cy="588366"/>
          </a:xfrm>
          <a:prstGeom prst="rect">
            <a:avLst/>
          </a:prstGeom>
        </p:spPr>
        <p:txBody>
          <a:bodyPr wrap="square" lIns="0" tIns="0" rIns="0" bIns="0" rtlCol="0" anchor="t">
            <a:spAutoFit/>
          </a:bodyPr>
          <a:lstStyle/>
          <a:p>
            <a:pPr algn="l">
              <a:lnSpc>
                <a:spcPts val="5149"/>
              </a:lnSpc>
            </a:pPr>
            <a:r>
              <a:rPr lang="en-US" sz="2999" dirty="0" err="1">
                <a:solidFill>
                  <a:srgbClr val="000000"/>
                </a:solidFill>
                <a:ea typeface="Arimo"/>
              </a:rPr>
              <a:t>프로젝트</a:t>
            </a:r>
            <a:r>
              <a:rPr lang="en-US" sz="2999" dirty="0">
                <a:solidFill>
                  <a:srgbClr val="000000"/>
                </a:solidFill>
                <a:ea typeface="Arimo"/>
              </a:rPr>
              <a:t> </a:t>
            </a:r>
            <a:r>
              <a:rPr lang="en-US" sz="2999" dirty="0" err="1">
                <a:solidFill>
                  <a:srgbClr val="000000"/>
                </a:solidFill>
                <a:ea typeface="Arimo"/>
              </a:rPr>
              <a:t>인원</a:t>
            </a:r>
            <a:endParaRPr lang="en-US" sz="2999" dirty="0">
              <a:solidFill>
                <a:srgbClr val="000000"/>
              </a:solidFill>
              <a:ea typeface="Arimo"/>
            </a:endParaRPr>
          </a:p>
        </p:txBody>
      </p:sp>
      <p:sp>
        <p:nvSpPr>
          <p:cNvPr id="41" name="TextBox 41"/>
          <p:cNvSpPr txBox="1"/>
          <p:nvPr/>
        </p:nvSpPr>
        <p:spPr>
          <a:xfrm>
            <a:off x="4198115" y="2020233"/>
            <a:ext cx="292075" cy="498443"/>
          </a:xfrm>
          <a:prstGeom prst="rect">
            <a:avLst/>
          </a:prstGeom>
        </p:spPr>
        <p:txBody>
          <a:bodyPr lIns="0" tIns="0" rIns="0" bIns="0" rtlCol="0" anchor="t">
            <a:spAutoFit/>
          </a:bodyPr>
          <a:lstStyle/>
          <a:p>
            <a:pPr algn="l">
              <a:lnSpc>
                <a:spcPts val="4292"/>
              </a:lnSpc>
            </a:pPr>
            <a:r>
              <a:rPr lang="en-US" sz="2499" dirty="0">
                <a:solidFill>
                  <a:srgbClr val="000000"/>
                </a:solidFill>
                <a:ea typeface="Arimo"/>
              </a:rPr>
              <a:t>명</a:t>
            </a:r>
          </a:p>
        </p:txBody>
      </p:sp>
      <p:sp>
        <p:nvSpPr>
          <p:cNvPr id="42" name="TextBox 42"/>
          <p:cNvSpPr txBox="1"/>
          <p:nvPr/>
        </p:nvSpPr>
        <p:spPr>
          <a:xfrm>
            <a:off x="7900120" y="3206953"/>
            <a:ext cx="2984699" cy="836255"/>
          </a:xfrm>
          <a:prstGeom prst="rect">
            <a:avLst/>
          </a:prstGeom>
        </p:spPr>
        <p:txBody>
          <a:bodyPr wrap="square" lIns="0" tIns="0" rIns="0" bIns="0" rtlCol="0" anchor="t">
            <a:spAutoFit/>
          </a:bodyPr>
          <a:lstStyle/>
          <a:p>
            <a:pPr algn="l">
              <a:lnSpc>
                <a:spcPts val="6999"/>
              </a:lnSpc>
            </a:pPr>
            <a:r>
              <a:rPr lang="en-US" sz="4999" dirty="0" err="1">
                <a:solidFill>
                  <a:srgbClr val="000000"/>
                </a:solidFill>
                <a:ea typeface="Arimo Bold"/>
              </a:rPr>
              <a:t>개발</a:t>
            </a:r>
            <a:r>
              <a:rPr lang="en-US" sz="4999" dirty="0">
                <a:solidFill>
                  <a:srgbClr val="000000"/>
                </a:solidFill>
                <a:ea typeface="Arimo Bold"/>
              </a:rPr>
              <a:t> </a:t>
            </a:r>
            <a:r>
              <a:rPr lang="en-US" sz="4999" dirty="0" err="1">
                <a:solidFill>
                  <a:srgbClr val="000000"/>
                </a:solidFill>
                <a:ea typeface="Arimo Bold"/>
              </a:rPr>
              <a:t>환경</a:t>
            </a:r>
            <a:endParaRPr lang="en-US" sz="4999" dirty="0">
              <a:solidFill>
                <a:srgbClr val="000000"/>
              </a:solidFill>
              <a:ea typeface="Arimo Bold"/>
            </a:endParaRPr>
          </a:p>
        </p:txBody>
      </p:sp>
      <p:sp>
        <p:nvSpPr>
          <p:cNvPr id="43" name="TextBox 43"/>
          <p:cNvSpPr txBox="1"/>
          <p:nvPr/>
        </p:nvSpPr>
        <p:spPr>
          <a:xfrm>
            <a:off x="3998128" y="2090795"/>
            <a:ext cx="200006" cy="436683"/>
          </a:xfrm>
          <a:prstGeom prst="rect">
            <a:avLst/>
          </a:prstGeom>
        </p:spPr>
        <p:txBody>
          <a:bodyPr lIns="0" tIns="0" rIns="0" bIns="0" rtlCol="0" anchor="t">
            <a:spAutoFit/>
          </a:bodyPr>
          <a:lstStyle/>
          <a:p>
            <a:pPr algn="l">
              <a:lnSpc>
                <a:spcPts val="3499"/>
              </a:lnSpc>
            </a:pPr>
            <a:r>
              <a:rPr lang="en-US" sz="2499">
                <a:solidFill>
                  <a:srgbClr val="000000"/>
                </a:solidFill>
                <a:latin typeface="DM Sans"/>
              </a:rPr>
              <a:t>6</a:t>
            </a:r>
          </a:p>
        </p:txBody>
      </p:sp>
      <p:sp>
        <p:nvSpPr>
          <p:cNvPr id="44" name="TextBox 44"/>
          <p:cNvSpPr txBox="1"/>
          <p:nvPr/>
        </p:nvSpPr>
        <p:spPr>
          <a:xfrm>
            <a:off x="3998128" y="4855855"/>
            <a:ext cx="1665675" cy="922458"/>
          </a:xfrm>
          <a:prstGeom prst="rect">
            <a:avLst/>
          </a:prstGeom>
        </p:spPr>
        <p:txBody>
          <a:bodyPr lIns="0" tIns="0" rIns="0" bIns="0" rtlCol="0" anchor="t">
            <a:spAutoFit/>
          </a:bodyPr>
          <a:lstStyle/>
          <a:p>
            <a:pPr algn="l">
              <a:lnSpc>
                <a:spcPts val="3674"/>
              </a:lnSpc>
            </a:pPr>
            <a:r>
              <a:rPr lang="en-US" sz="2499">
                <a:solidFill>
                  <a:srgbClr val="000000"/>
                </a:solidFill>
                <a:latin typeface="DM Sans"/>
              </a:rPr>
              <a:t>Windows10 Windows11</a:t>
            </a:r>
          </a:p>
        </p:txBody>
      </p:sp>
      <p:sp>
        <p:nvSpPr>
          <p:cNvPr id="45" name="TextBox 45"/>
          <p:cNvSpPr txBox="1"/>
          <p:nvPr/>
        </p:nvSpPr>
        <p:spPr>
          <a:xfrm>
            <a:off x="14541665" y="2028434"/>
            <a:ext cx="1941224" cy="1389183"/>
          </a:xfrm>
          <a:prstGeom prst="rect">
            <a:avLst/>
          </a:prstGeom>
        </p:spPr>
        <p:txBody>
          <a:bodyPr lIns="0" tIns="0" rIns="0" bIns="0" rtlCol="0" anchor="t">
            <a:spAutoFit/>
          </a:bodyPr>
          <a:lstStyle/>
          <a:p>
            <a:pPr algn="l">
              <a:lnSpc>
                <a:spcPts val="3674"/>
              </a:lnSpc>
            </a:pPr>
            <a:r>
              <a:rPr lang="en-US" sz="2499">
                <a:solidFill>
                  <a:srgbClr val="000000"/>
                </a:solidFill>
                <a:latin typeface="DM Sans"/>
                <a:ea typeface="DM Sans"/>
              </a:rPr>
              <a:t>Java(JDK 11) SQL HTML, CSS 등</a:t>
            </a:r>
          </a:p>
        </p:txBody>
      </p:sp>
      <p:sp>
        <p:nvSpPr>
          <p:cNvPr id="46" name="TextBox 46"/>
          <p:cNvSpPr txBox="1"/>
          <p:nvPr/>
        </p:nvSpPr>
        <p:spPr>
          <a:xfrm>
            <a:off x="14646974" y="4820383"/>
            <a:ext cx="2185968" cy="1389183"/>
          </a:xfrm>
          <a:prstGeom prst="rect">
            <a:avLst/>
          </a:prstGeom>
        </p:spPr>
        <p:txBody>
          <a:bodyPr lIns="0" tIns="0" rIns="0" bIns="0" rtlCol="0" anchor="t">
            <a:spAutoFit/>
          </a:bodyPr>
          <a:lstStyle/>
          <a:p>
            <a:pPr algn="l">
              <a:lnSpc>
                <a:spcPts val="3674"/>
              </a:lnSpc>
            </a:pPr>
            <a:r>
              <a:rPr lang="en-US" sz="2499">
                <a:solidFill>
                  <a:srgbClr val="000000"/>
                </a:solidFill>
                <a:latin typeface="DM Sans"/>
              </a:rPr>
              <a:t>Eclipse Oracle SQL Developer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4773158" y="-63503"/>
            <a:ext cx="13578345" cy="2820086"/>
          </a:xfrm>
          <a:custGeom>
            <a:avLst/>
            <a:gdLst/>
            <a:ahLst/>
            <a:cxnLst/>
            <a:rect l="l" t="t" r="r" b="b"/>
            <a:pathLst>
              <a:path w="13578345" h="2820086">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TextBox 18"/>
          <p:cNvSpPr txBox="1"/>
          <p:nvPr/>
        </p:nvSpPr>
        <p:spPr>
          <a:xfrm>
            <a:off x="4657677" y="3278876"/>
            <a:ext cx="8972417" cy="3025169"/>
          </a:xfrm>
          <a:prstGeom prst="rect">
            <a:avLst/>
          </a:prstGeom>
        </p:spPr>
        <p:txBody>
          <a:bodyPr lIns="0" tIns="0" rIns="0" bIns="0" rtlCol="0" anchor="t">
            <a:spAutoFit/>
          </a:bodyPr>
          <a:lstStyle/>
          <a:p>
            <a:pPr algn="l">
              <a:lnSpc>
                <a:spcPts val="20436"/>
              </a:lnSpc>
            </a:pPr>
            <a:r>
              <a:rPr lang="en-US" sz="14597">
                <a:solidFill>
                  <a:srgbClr val="000000"/>
                </a:solidFill>
                <a:latin typeface="Arimo Bold"/>
                <a:ea typeface="Arimo Bold"/>
              </a:rPr>
              <a:t>감사합니다.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0" y="8920782"/>
            <a:ext cx="2646807" cy="856126"/>
            <a:chOff x="0" y="0"/>
            <a:chExt cx="2646807" cy="856120"/>
          </a:xfrm>
        </p:grpSpPr>
        <p:sp>
          <p:nvSpPr>
            <p:cNvPr id="4" name="Freeform 4"/>
            <p:cNvSpPr/>
            <p:nvPr/>
          </p:nvSpPr>
          <p:spPr>
            <a:xfrm>
              <a:off x="0" y="0"/>
              <a:ext cx="2648458" cy="804926"/>
            </a:xfrm>
            <a:custGeom>
              <a:avLst/>
              <a:gdLst/>
              <a:ahLst/>
              <a:cxnLst/>
              <a:rect l="l" t="t" r="r" b="b"/>
              <a:pathLst>
                <a:path w="2648458" h="804926">
                  <a:moveTo>
                    <a:pt x="595376" y="0"/>
                  </a:moveTo>
                  <a:cubicBezTo>
                    <a:pt x="585089" y="0"/>
                    <a:pt x="573913" y="3429"/>
                    <a:pt x="563245" y="11557"/>
                  </a:cubicBezTo>
                  <a:cubicBezTo>
                    <a:pt x="550672" y="21209"/>
                    <a:pt x="535813" y="42037"/>
                    <a:pt x="521589" y="71755"/>
                  </a:cubicBezTo>
                  <a:cubicBezTo>
                    <a:pt x="459232" y="207010"/>
                    <a:pt x="381889" y="565150"/>
                    <a:pt x="367030" y="657987"/>
                  </a:cubicBezTo>
                  <a:lnTo>
                    <a:pt x="366268" y="662432"/>
                  </a:lnTo>
                  <a:cubicBezTo>
                    <a:pt x="354330" y="648335"/>
                    <a:pt x="341757" y="624586"/>
                    <a:pt x="327660" y="599313"/>
                  </a:cubicBezTo>
                  <a:cubicBezTo>
                    <a:pt x="255651" y="466217"/>
                    <a:pt x="161290" y="264160"/>
                    <a:pt x="102616" y="164592"/>
                  </a:cubicBezTo>
                  <a:cubicBezTo>
                    <a:pt x="85471" y="136271"/>
                    <a:pt x="70612" y="115570"/>
                    <a:pt x="60198" y="105156"/>
                  </a:cubicBezTo>
                  <a:cubicBezTo>
                    <a:pt x="49022" y="93980"/>
                    <a:pt x="37846" y="89535"/>
                    <a:pt x="29718" y="88773"/>
                  </a:cubicBezTo>
                  <a:lnTo>
                    <a:pt x="20066" y="89535"/>
                  </a:lnTo>
                  <a:cubicBezTo>
                    <a:pt x="12319" y="90678"/>
                    <a:pt x="5588" y="92710"/>
                    <a:pt x="0" y="95504"/>
                  </a:cubicBezTo>
                  <a:lnTo>
                    <a:pt x="0" y="95504"/>
                  </a:lnTo>
                  <a:lnTo>
                    <a:pt x="0" y="272669"/>
                  </a:lnTo>
                  <a:cubicBezTo>
                    <a:pt x="10287" y="243713"/>
                    <a:pt x="20574" y="214884"/>
                    <a:pt x="30480" y="186055"/>
                  </a:cubicBezTo>
                  <a:cubicBezTo>
                    <a:pt x="43053" y="206121"/>
                    <a:pt x="60198" y="233553"/>
                    <a:pt x="74295" y="259588"/>
                  </a:cubicBezTo>
                  <a:cubicBezTo>
                    <a:pt x="135255" y="373253"/>
                    <a:pt x="214757" y="542671"/>
                    <a:pt x="275590" y="652653"/>
                  </a:cubicBezTo>
                  <a:cubicBezTo>
                    <a:pt x="303784" y="703961"/>
                    <a:pt x="329057" y="742569"/>
                    <a:pt x="346964" y="759587"/>
                  </a:cubicBezTo>
                  <a:cubicBezTo>
                    <a:pt x="354457" y="767080"/>
                    <a:pt x="365506" y="771525"/>
                    <a:pt x="376682" y="771525"/>
                  </a:cubicBezTo>
                  <a:cubicBezTo>
                    <a:pt x="391541" y="771525"/>
                    <a:pt x="405638" y="764794"/>
                    <a:pt x="416052" y="749173"/>
                  </a:cubicBezTo>
                  <a:cubicBezTo>
                    <a:pt x="421259" y="741680"/>
                    <a:pt x="426466" y="729869"/>
                    <a:pt x="429387" y="717931"/>
                  </a:cubicBezTo>
                  <a:cubicBezTo>
                    <a:pt x="434594" y="697865"/>
                    <a:pt x="436880" y="674116"/>
                    <a:pt x="437515" y="667385"/>
                  </a:cubicBezTo>
                  <a:cubicBezTo>
                    <a:pt x="449453" y="588645"/>
                    <a:pt x="508127" y="312293"/>
                    <a:pt x="563880" y="156972"/>
                  </a:cubicBezTo>
                  <a:cubicBezTo>
                    <a:pt x="574294" y="128016"/>
                    <a:pt x="584708" y="102743"/>
                    <a:pt x="594360" y="84963"/>
                  </a:cubicBezTo>
                  <a:lnTo>
                    <a:pt x="597281" y="90170"/>
                  </a:lnTo>
                  <a:cubicBezTo>
                    <a:pt x="659638" y="204597"/>
                    <a:pt x="672338" y="345694"/>
                    <a:pt x="714629" y="466090"/>
                  </a:cubicBezTo>
                  <a:cubicBezTo>
                    <a:pt x="744347" y="551561"/>
                    <a:pt x="790448" y="628777"/>
                    <a:pt x="820166" y="713486"/>
                  </a:cubicBezTo>
                  <a:cubicBezTo>
                    <a:pt x="820928" y="717169"/>
                    <a:pt x="827659" y="743966"/>
                    <a:pt x="833501" y="760984"/>
                  </a:cubicBezTo>
                  <a:cubicBezTo>
                    <a:pt x="838708" y="774319"/>
                    <a:pt x="845439" y="785495"/>
                    <a:pt x="851281" y="792226"/>
                  </a:cubicBezTo>
                  <a:cubicBezTo>
                    <a:pt x="859409" y="800354"/>
                    <a:pt x="869061" y="804164"/>
                    <a:pt x="878078" y="804799"/>
                  </a:cubicBezTo>
                  <a:cubicBezTo>
                    <a:pt x="879221" y="804926"/>
                    <a:pt x="880491" y="804926"/>
                    <a:pt x="881634" y="804926"/>
                  </a:cubicBezTo>
                  <a:cubicBezTo>
                    <a:pt x="891159" y="804926"/>
                    <a:pt x="901573" y="802005"/>
                    <a:pt x="910717" y="792226"/>
                  </a:cubicBezTo>
                  <a:cubicBezTo>
                    <a:pt x="915162" y="787781"/>
                    <a:pt x="921131" y="779653"/>
                    <a:pt x="927100" y="766953"/>
                  </a:cubicBezTo>
                  <a:cubicBezTo>
                    <a:pt x="935228" y="749173"/>
                    <a:pt x="944880" y="720090"/>
                    <a:pt x="956056" y="683006"/>
                  </a:cubicBezTo>
                  <a:cubicBezTo>
                    <a:pt x="990981" y="567817"/>
                    <a:pt x="1037844" y="373888"/>
                    <a:pt x="1087501" y="237236"/>
                  </a:cubicBezTo>
                  <a:cubicBezTo>
                    <a:pt x="1104646" y="189738"/>
                    <a:pt x="1122426" y="148844"/>
                    <a:pt x="1140206" y="122047"/>
                  </a:cubicBezTo>
                  <a:lnTo>
                    <a:pt x="1143889" y="116078"/>
                  </a:lnTo>
                  <a:lnTo>
                    <a:pt x="1153541" y="127254"/>
                  </a:lnTo>
                  <a:cubicBezTo>
                    <a:pt x="1214501" y="267716"/>
                    <a:pt x="1276858" y="403606"/>
                    <a:pt x="1339342" y="541147"/>
                  </a:cubicBezTo>
                  <a:cubicBezTo>
                    <a:pt x="1385443" y="643636"/>
                    <a:pt x="1424051" y="747649"/>
                    <a:pt x="1435989" y="767715"/>
                  </a:cubicBezTo>
                  <a:cubicBezTo>
                    <a:pt x="1447927" y="786257"/>
                    <a:pt x="1463421" y="787781"/>
                    <a:pt x="1470152" y="787781"/>
                  </a:cubicBezTo>
                  <a:lnTo>
                    <a:pt x="1487932" y="784860"/>
                  </a:lnTo>
                  <a:cubicBezTo>
                    <a:pt x="1500505" y="776732"/>
                    <a:pt x="1505712" y="769239"/>
                    <a:pt x="1510919" y="758063"/>
                  </a:cubicBezTo>
                  <a:cubicBezTo>
                    <a:pt x="1542923" y="691896"/>
                    <a:pt x="1632712" y="402971"/>
                    <a:pt x="1712214" y="225298"/>
                  </a:cubicBezTo>
                  <a:cubicBezTo>
                    <a:pt x="1731518" y="182245"/>
                    <a:pt x="1750060" y="146558"/>
                    <a:pt x="1766443" y="122809"/>
                  </a:cubicBezTo>
                  <a:lnTo>
                    <a:pt x="1768729" y="119888"/>
                  </a:lnTo>
                  <a:cubicBezTo>
                    <a:pt x="1784350" y="140716"/>
                    <a:pt x="1810385" y="183007"/>
                    <a:pt x="1831086" y="225425"/>
                  </a:cubicBezTo>
                  <a:cubicBezTo>
                    <a:pt x="1910588" y="385953"/>
                    <a:pt x="2012315" y="638556"/>
                    <a:pt x="2064385" y="732917"/>
                  </a:cubicBezTo>
                  <a:cubicBezTo>
                    <a:pt x="2078482" y="758190"/>
                    <a:pt x="2091182" y="774573"/>
                    <a:pt x="2099310" y="780415"/>
                  </a:cubicBezTo>
                  <a:cubicBezTo>
                    <a:pt x="2107819" y="786257"/>
                    <a:pt x="2115693" y="788670"/>
                    <a:pt x="2122043" y="788670"/>
                  </a:cubicBezTo>
                  <a:cubicBezTo>
                    <a:pt x="2122932" y="788670"/>
                    <a:pt x="2123821" y="788670"/>
                    <a:pt x="2124583" y="788543"/>
                  </a:cubicBezTo>
                  <a:cubicBezTo>
                    <a:pt x="2133473" y="788543"/>
                    <a:pt x="2143887" y="785622"/>
                    <a:pt x="2154301" y="776605"/>
                  </a:cubicBezTo>
                  <a:cubicBezTo>
                    <a:pt x="2163953" y="767715"/>
                    <a:pt x="2178812" y="742442"/>
                    <a:pt x="2193671" y="705231"/>
                  </a:cubicBezTo>
                  <a:cubicBezTo>
                    <a:pt x="2236724" y="600456"/>
                    <a:pt x="2303653" y="383540"/>
                    <a:pt x="2379472" y="249047"/>
                  </a:cubicBezTo>
                  <a:cubicBezTo>
                    <a:pt x="2394331" y="222250"/>
                    <a:pt x="2409952" y="199263"/>
                    <a:pt x="2426335" y="181483"/>
                  </a:cubicBezTo>
                  <a:cubicBezTo>
                    <a:pt x="2435987" y="170307"/>
                    <a:pt x="2445639" y="161417"/>
                    <a:pt x="2455291" y="156210"/>
                  </a:cubicBezTo>
                  <a:cubicBezTo>
                    <a:pt x="2462022" y="165100"/>
                    <a:pt x="2477643" y="186690"/>
                    <a:pt x="2487295" y="206756"/>
                  </a:cubicBezTo>
                  <a:cubicBezTo>
                    <a:pt x="2532634" y="304038"/>
                    <a:pt x="2573528" y="472059"/>
                    <a:pt x="2574925" y="518033"/>
                  </a:cubicBezTo>
                  <a:lnTo>
                    <a:pt x="2574925" y="518795"/>
                  </a:lnTo>
                  <a:cubicBezTo>
                    <a:pt x="2571242" y="535178"/>
                    <a:pt x="2578608" y="552196"/>
                    <a:pt x="2594229" y="559689"/>
                  </a:cubicBezTo>
                  <a:cubicBezTo>
                    <a:pt x="2599309" y="562229"/>
                    <a:pt x="2604770" y="563499"/>
                    <a:pt x="2610104" y="563499"/>
                  </a:cubicBezTo>
                  <a:cubicBezTo>
                    <a:pt x="2623312" y="563499"/>
                    <a:pt x="2636139" y="556133"/>
                    <a:pt x="2642489" y="543433"/>
                  </a:cubicBezTo>
                  <a:cubicBezTo>
                    <a:pt x="2645410" y="537464"/>
                    <a:pt x="2648458" y="518922"/>
                    <a:pt x="2644775" y="491363"/>
                  </a:cubicBezTo>
                  <a:cubicBezTo>
                    <a:pt x="2635885" y="423799"/>
                    <a:pt x="2595753" y="269240"/>
                    <a:pt x="2552700" y="176276"/>
                  </a:cubicBezTo>
                  <a:cubicBezTo>
                    <a:pt x="2533396" y="133985"/>
                    <a:pt x="2511044" y="104267"/>
                    <a:pt x="2490978" y="91567"/>
                  </a:cubicBezTo>
                  <a:cubicBezTo>
                    <a:pt x="2480056" y="84963"/>
                    <a:pt x="2469261" y="81661"/>
                    <a:pt x="2458593" y="81661"/>
                  </a:cubicBezTo>
                  <a:cubicBezTo>
                    <a:pt x="2452497" y="81661"/>
                    <a:pt x="2446401" y="82804"/>
                    <a:pt x="2440559" y="84963"/>
                  </a:cubicBezTo>
                  <a:cubicBezTo>
                    <a:pt x="2404110" y="97536"/>
                    <a:pt x="2366264" y="136271"/>
                    <a:pt x="2331339" y="191897"/>
                  </a:cubicBezTo>
                  <a:cubicBezTo>
                    <a:pt x="2261489" y="304038"/>
                    <a:pt x="2198370" y="489077"/>
                    <a:pt x="2153031" y="613156"/>
                  </a:cubicBezTo>
                  <a:cubicBezTo>
                    <a:pt x="2142617" y="639191"/>
                    <a:pt x="2130679" y="666623"/>
                    <a:pt x="2121789" y="687451"/>
                  </a:cubicBezTo>
                  <a:cubicBezTo>
                    <a:pt x="2069719" y="590169"/>
                    <a:pt x="1972437" y="348615"/>
                    <a:pt x="1897380" y="194056"/>
                  </a:cubicBezTo>
                  <a:cubicBezTo>
                    <a:pt x="1860931" y="118999"/>
                    <a:pt x="1826768" y="63246"/>
                    <a:pt x="1806702" y="46990"/>
                  </a:cubicBezTo>
                  <a:cubicBezTo>
                    <a:pt x="1795272" y="37973"/>
                    <a:pt x="1784477" y="34671"/>
                    <a:pt x="1775079" y="34671"/>
                  </a:cubicBezTo>
                  <a:cubicBezTo>
                    <a:pt x="1769745" y="34671"/>
                    <a:pt x="1764919" y="35687"/>
                    <a:pt x="1760601" y="37338"/>
                  </a:cubicBezTo>
                  <a:cubicBezTo>
                    <a:pt x="1748663" y="41783"/>
                    <a:pt x="1734566" y="51435"/>
                    <a:pt x="1720469" y="67818"/>
                  </a:cubicBezTo>
                  <a:cubicBezTo>
                    <a:pt x="1698879" y="93853"/>
                    <a:pt x="1673606" y="139827"/>
                    <a:pt x="1648460" y="196342"/>
                  </a:cubicBezTo>
                  <a:cubicBezTo>
                    <a:pt x="1584579" y="338963"/>
                    <a:pt x="1513967" y="554482"/>
                    <a:pt x="1472311" y="666623"/>
                  </a:cubicBezTo>
                  <a:cubicBezTo>
                    <a:pt x="1454531" y="623570"/>
                    <a:pt x="1430020" y="564896"/>
                    <a:pt x="1406144" y="512064"/>
                  </a:cubicBezTo>
                  <a:lnTo>
                    <a:pt x="1221486" y="100711"/>
                  </a:lnTo>
                  <a:cubicBezTo>
                    <a:pt x="1218565" y="93218"/>
                    <a:pt x="1204341" y="63500"/>
                    <a:pt x="1190244" y="48641"/>
                  </a:cubicBezTo>
                  <a:cubicBezTo>
                    <a:pt x="1178687" y="36576"/>
                    <a:pt x="1165606" y="31115"/>
                    <a:pt x="1152906" y="31115"/>
                  </a:cubicBezTo>
                  <a:cubicBezTo>
                    <a:pt x="1147699" y="31115"/>
                    <a:pt x="1142492" y="32004"/>
                    <a:pt x="1137539" y="33782"/>
                  </a:cubicBezTo>
                  <a:cubicBezTo>
                    <a:pt x="1123442" y="38989"/>
                    <a:pt x="1107821" y="50165"/>
                    <a:pt x="1092962" y="67945"/>
                  </a:cubicBezTo>
                  <a:cubicBezTo>
                    <a:pt x="1069213" y="97663"/>
                    <a:pt x="1045464" y="149733"/>
                    <a:pt x="1021588" y="213614"/>
                  </a:cubicBezTo>
                  <a:cubicBezTo>
                    <a:pt x="971042" y="352552"/>
                    <a:pt x="923544" y="548005"/>
                    <a:pt x="888619" y="663829"/>
                  </a:cubicBezTo>
                  <a:lnTo>
                    <a:pt x="885698" y="674243"/>
                  </a:lnTo>
                  <a:cubicBezTo>
                    <a:pt x="853694" y="599948"/>
                    <a:pt x="810641" y="524891"/>
                    <a:pt x="782447" y="443865"/>
                  </a:cubicBezTo>
                  <a:cubicBezTo>
                    <a:pt x="739394" y="319786"/>
                    <a:pt x="724535" y="174879"/>
                    <a:pt x="661289" y="59055"/>
                  </a:cubicBezTo>
                  <a:cubicBezTo>
                    <a:pt x="655320" y="47879"/>
                    <a:pt x="646430" y="29337"/>
                    <a:pt x="635254" y="18161"/>
                  </a:cubicBezTo>
                  <a:cubicBezTo>
                    <a:pt x="625602" y="8509"/>
                    <a:pt x="613664" y="1778"/>
                    <a:pt x="601091" y="381"/>
                  </a:cubicBezTo>
                  <a:cubicBezTo>
                    <a:pt x="599186" y="127"/>
                    <a:pt x="597281" y="0"/>
                    <a:pt x="595249" y="0"/>
                  </a:cubicBezTo>
                  <a:close/>
                </a:path>
              </a:pathLst>
            </a:custGeom>
            <a:solidFill>
              <a:srgbClr val="8AB7E2"/>
            </a:solidFill>
          </p:spPr>
          <p:txBody>
            <a:bodyPr/>
            <a:lstStyle/>
            <a:p>
              <a:endParaRPr lang="ko-KR" altLang="en-US"/>
            </a:p>
          </p:txBody>
        </p:sp>
      </p:grpSp>
      <p:sp>
        <p:nvSpPr>
          <p:cNvPr id="5" name="Freeform 5"/>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2925223" y="6003484"/>
            <a:ext cx="2686355" cy="3722713"/>
          </a:xfrm>
          <a:custGeom>
            <a:avLst/>
            <a:gdLst/>
            <a:ahLst/>
            <a:cxnLst/>
            <a:rect l="l" t="t" r="r" b="b"/>
            <a:pathLst>
              <a:path w="2686355" h="3722713">
                <a:moveTo>
                  <a:pt x="0" y="0"/>
                </a:moveTo>
                <a:lnTo>
                  <a:pt x="2686355" y="0"/>
                </a:lnTo>
                <a:lnTo>
                  <a:pt x="2686355" y="3722713"/>
                </a:lnTo>
                <a:lnTo>
                  <a:pt x="0" y="372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7" name="Freeform 7"/>
          <p:cNvSpPr/>
          <p:nvPr/>
        </p:nvSpPr>
        <p:spPr>
          <a:xfrm>
            <a:off x="2925223" y="1988668"/>
            <a:ext cx="2686355" cy="3722713"/>
          </a:xfrm>
          <a:custGeom>
            <a:avLst/>
            <a:gdLst/>
            <a:ahLst/>
            <a:cxnLst/>
            <a:rect l="l" t="t" r="r" b="b"/>
            <a:pathLst>
              <a:path w="2686355" h="3722713">
                <a:moveTo>
                  <a:pt x="0" y="0"/>
                </a:moveTo>
                <a:lnTo>
                  <a:pt x="2686355" y="0"/>
                </a:lnTo>
                <a:lnTo>
                  <a:pt x="2686355" y="3722712"/>
                </a:lnTo>
                <a:lnTo>
                  <a:pt x="0" y="37227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8" name="Group 8"/>
          <p:cNvGrpSpPr>
            <a:grpSpLocks noChangeAspect="1"/>
          </p:cNvGrpSpPr>
          <p:nvPr/>
        </p:nvGrpSpPr>
        <p:grpSpPr>
          <a:xfrm>
            <a:off x="4481522" y="0"/>
            <a:ext cx="4949790" cy="1358313"/>
            <a:chOff x="0" y="0"/>
            <a:chExt cx="4949787" cy="1358316"/>
          </a:xfrm>
        </p:grpSpPr>
        <p:sp>
          <p:nvSpPr>
            <p:cNvPr id="9" name="Freeform 9"/>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10" name="Freeform 10"/>
          <p:cNvSpPr/>
          <p:nvPr/>
        </p:nvSpPr>
        <p:spPr>
          <a:xfrm>
            <a:off x="7800823" y="1988668"/>
            <a:ext cx="2686355" cy="3722713"/>
          </a:xfrm>
          <a:custGeom>
            <a:avLst/>
            <a:gdLst/>
            <a:ahLst/>
            <a:cxnLst/>
            <a:rect l="l" t="t" r="r" b="b"/>
            <a:pathLst>
              <a:path w="2686355" h="3722713">
                <a:moveTo>
                  <a:pt x="0" y="0"/>
                </a:moveTo>
                <a:lnTo>
                  <a:pt x="2686354" y="0"/>
                </a:lnTo>
                <a:lnTo>
                  <a:pt x="2686354" y="3722712"/>
                </a:lnTo>
                <a:lnTo>
                  <a:pt x="0" y="37227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1" name="Freeform 11"/>
          <p:cNvSpPr/>
          <p:nvPr/>
        </p:nvSpPr>
        <p:spPr>
          <a:xfrm>
            <a:off x="7800823" y="6003484"/>
            <a:ext cx="2686355" cy="3722713"/>
          </a:xfrm>
          <a:custGeom>
            <a:avLst/>
            <a:gdLst/>
            <a:ahLst/>
            <a:cxnLst/>
            <a:rect l="l" t="t" r="r" b="b"/>
            <a:pathLst>
              <a:path w="2686355" h="3722713">
                <a:moveTo>
                  <a:pt x="0" y="0"/>
                </a:moveTo>
                <a:lnTo>
                  <a:pt x="2686354" y="0"/>
                </a:lnTo>
                <a:lnTo>
                  <a:pt x="2686354" y="3722713"/>
                </a:lnTo>
                <a:lnTo>
                  <a:pt x="0" y="37227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12" name="Freeform 12"/>
          <p:cNvSpPr/>
          <p:nvPr/>
        </p:nvSpPr>
        <p:spPr>
          <a:xfrm>
            <a:off x="12679356" y="1988668"/>
            <a:ext cx="2686355" cy="3722713"/>
          </a:xfrm>
          <a:custGeom>
            <a:avLst/>
            <a:gdLst/>
            <a:ahLst/>
            <a:cxnLst/>
            <a:rect l="l" t="t" r="r" b="b"/>
            <a:pathLst>
              <a:path w="2686355" h="3722713">
                <a:moveTo>
                  <a:pt x="0" y="0"/>
                </a:moveTo>
                <a:lnTo>
                  <a:pt x="2686355" y="0"/>
                </a:lnTo>
                <a:lnTo>
                  <a:pt x="2686355" y="3722712"/>
                </a:lnTo>
                <a:lnTo>
                  <a:pt x="0" y="37227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13" name="Freeform 13"/>
          <p:cNvSpPr/>
          <p:nvPr/>
        </p:nvSpPr>
        <p:spPr>
          <a:xfrm>
            <a:off x="12679356" y="6003484"/>
            <a:ext cx="5672147" cy="4347010"/>
          </a:xfrm>
          <a:custGeom>
            <a:avLst/>
            <a:gdLst/>
            <a:ahLst/>
            <a:cxnLst/>
            <a:rect l="l" t="t" r="r" b="b"/>
            <a:pathLst>
              <a:path w="5672147" h="4347010">
                <a:moveTo>
                  <a:pt x="0" y="0"/>
                </a:moveTo>
                <a:lnTo>
                  <a:pt x="5672147" y="0"/>
                </a:lnTo>
                <a:lnTo>
                  <a:pt x="5672147" y="4347010"/>
                </a:lnTo>
                <a:lnTo>
                  <a:pt x="0" y="434701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ko-KR" altLang="en-US"/>
          </a:p>
        </p:txBody>
      </p:sp>
      <p:sp>
        <p:nvSpPr>
          <p:cNvPr id="14" name="TextBox 14"/>
          <p:cNvSpPr txBox="1"/>
          <p:nvPr/>
        </p:nvSpPr>
        <p:spPr>
          <a:xfrm>
            <a:off x="3509391" y="4261599"/>
            <a:ext cx="1452562" cy="876681"/>
          </a:xfrm>
          <a:prstGeom prst="rect">
            <a:avLst/>
          </a:prstGeom>
        </p:spPr>
        <p:txBody>
          <a:bodyPr lIns="0" tIns="0" rIns="0" bIns="0" rtlCol="0" anchor="t">
            <a:spAutoFit/>
          </a:bodyPr>
          <a:lstStyle/>
          <a:p>
            <a:pPr algn="l">
              <a:lnSpc>
                <a:spcPts val="2175"/>
              </a:lnSpc>
            </a:pPr>
            <a:r>
              <a:rPr lang="en-US" sz="1500">
                <a:solidFill>
                  <a:srgbClr val="000000"/>
                </a:solidFill>
                <a:ea typeface="Arimo"/>
              </a:rPr>
              <a:t>개인정보 관리 게시판 이용 내역 마이페이지 프론트</a:t>
            </a:r>
          </a:p>
        </p:txBody>
      </p:sp>
      <p:sp>
        <p:nvSpPr>
          <p:cNvPr id="15" name="TextBox 15"/>
          <p:cNvSpPr txBox="1"/>
          <p:nvPr/>
        </p:nvSpPr>
        <p:spPr>
          <a:xfrm>
            <a:off x="3412646" y="8180270"/>
            <a:ext cx="1958340" cy="1429131"/>
          </a:xfrm>
          <a:prstGeom prst="rect">
            <a:avLst/>
          </a:prstGeom>
        </p:spPr>
        <p:txBody>
          <a:bodyPr lIns="0" tIns="0" rIns="0" bIns="0" rtlCol="0" anchor="t">
            <a:spAutoFit/>
          </a:bodyPr>
          <a:lstStyle/>
          <a:p>
            <a:pPr algn="l">
              <a:lnSpc>
                <a:spcPts val="2175"/>
              </a:lnSpc>
            </a:pPr>
            <a:r>
              <a:rPr lang="en-US" sz="1500">
                <a:solidFill>
                  <a:srgbClr val="000000"/>
                </a:solidFill>
                <a:latin typeface="Arimo"/>
                <a:ea typeface="Arimo"/>
              </a:rPr>
              <a:t>대시보드(가계부 분석, 목 록/카드 사용 내역) 마이페이지(친구 초대) 비밀번호 찾기/재설정</a:t>
            </a:r>
          </a:p>
          <a:p>
            <a:pPr algn="l">
              <a:lnSpc>
                <a:spcPts val="2175"/>
              </a:lnSpc>
            </a:pPr>
            <a:r>
              <a:rPr lang="en-US" sz="1500">
                <a:solidFill>
                  <a:srgbClr val="000000"/>
                </a:solidFill>
                <a:latin typeface="DM Sans"/>
                <a:ea typeface="DM Sans"/>
              </a:rPr>
              <a:t>프론트 전체 css</a:t>
            </a:r>
          </a:p>
        </p:txBody>
      </p:sp>
      <p:sp>
        <p:nvSpPr>
          <p:cNvPr id="16" name="TextBox 16"/>
          <p:cNvSpPr txBox="1"/>
          <p:nvPr/>
        </p:nvSpPr>
        <p:spPr>
          <a:xfrm>
            <a:off x="8385000" y="4271124"/>
            <a:ext cx="1152554" cy="1143381"/>
          </a:xfrm>
          <a:prstGeom prst="rect">
            <a:avLst/>
          </a:prstGeom>
        </p:spPr>
        <p:txBody>
          <a:bodyPr lIns="0" tIns="0" rIns="0" bIns="0" rtlCol="0" anchor="t">
            <a:spAutoFit/>
          </a:bodyPr>
          <a:lstStyle/>
          <a:p>
            <a:pPr algn="just">
              <a:lnSpc>
                <a:spcPts val="2175"/>
              </a:lnSpc>
            </a:pPr>
            <a:r>
              <a:rPr lang="en-US" sz="1500">
                <a:solidFill>
                  <a:srgbClr val="000000"/>
                </a:solidFill>
                <a:latin typeface="DM Sans"/>
                <a:ea typeface="DM Sans"/>
              </a:rPr>
              <a:t>가계부 CRUD</a:t>
            </a:r>
          </a:p>
          <a:p>
            <a:pPr algn="just">
              <a:lnSpc>
                <a:spcPts val="2175"/>
              </a:lnSpc>
            </a:pPr>
            <a:r>
              <a:rPr lang="en-US" sz="1500">
                <a:solidFill>
                  <a:srgbClr val="000000"/>
                </a:solidFill>
                <a:ea typeface="Arimo"/>
              </a:rPr>
              <a:t>가계부 목록 가계부 달력 가계부 프론트 </a:t>
            </a:r>
          </a:p>
        </p:txBody>
      </p:sp>
      <p:sp>
        <p:nvSpPr>
          <p:cNvPr id="17" name="TextBox 17"/>
          <p:cNvSpPr txBox="1"/>
          <p:nvPr/>
        </p:nvSpPr>
        <p:spPr>
          <a:xfrm>
            <a:off x="8385000" y="8227895"/>
            <a:ext cx="1553527" cy="1152906"/>
          </a:xfrm>
          <a:prstGeom prst="rect">
            <a:avLst/>
          </a:prstGeom>
        </p:spPr>
        <p:txBody>
          <a:bodyPr lIns="0" tIns="0" rIns="0" bIns="0" rtlCol="0" anchor="t">
            <a:spAutoFit/>
          </a:bodyPr>
          <a:lstStyle/>
          <a:p>
            <a:pPr algn="l">
              <a:lnSpc>
                <a:spcPts val="2175"/>
              </a:lnSpc>
            </a:pPr>
            <a:r>
              <a:rPr lang="en-US" sz="1500">
                <a:solidFill>
                  <a:srgbClr val="000000"/>
                </a:solidFill>
                <a:latin typeface="Arimo"/>
                <a:ea typeface="Arimo"/>
              </a:rPr>
              <a:t>로그인 관련 기능 세션 및 쿠키 기능 카드 추천 관련 기능 댓글,대댓글 기능</a:t>
            </a:r>
          </a:p>
        </p:txBody>
      </p:sp>
      <p:sp>
        <p:nvSpPr>
          <p:cNvPr id="18" name="TextBox 18"/>
          <p:cNvSpPr txBox="1"/>
          <p:nvPr/>
        </p:nvSpPr>
        <p:spPr>
          <a:xfrm>
            <a:off x="13263534" y="8276415"/>
            <a:ext cx="1402080" cy="1152906"/>
          </a:xfrm>
          <a:prstGeom prst="rect">
            <a:avLst/>
          </a:prstGeom>
        </p:spPr>
        <p:txBody>
          <a:bodyPr lIns="0" tIns="0" rIns="0" bIns="0" rtlCol="0" anchor="t">
            <a:spAutoFit/>
          </a:bodyPr>
          <a:lstStyle/>
          <a:p>
            <a:pPr algn="just">
              <a:lnSpc>
                <a:spcPts val="2175"/>
              </a:lnSpc>
            </a:pPr>
            <a:r>
              <a:rPr lang="en-US" sz="1500">
                <a:solidFill>
                  <a:srgbClr val="000000"/>
                </a:solidFill>
                <a:ea typeface="Arimo"/>
              </a:rPr>
              <a:t>게시판 작성 게시판 조회 더미 데이터 생성</a:t>
            </a:r>
          </a:p>
          <a:p>
            <a:pPr algn="just">
              <a:lnSpc>
                <a:spcPts val="2175"/>
              </a:lnSpc>
            </a:pPr>
            <a:r>
              <a:rPr lang="en-US" sz="1500">
                <a:solidFill>
                  <a:srgbClr val="000000"/>
                </a:solidFill>
                <a:latin typeface="DM Sans"/>
                <a:ea typeface="DM Sans"/>
              </a:rPr>
              <a:t>View 데이터 생성</a:t>
            </a:r>
          </a:p>
        </p:txBody>
      </p:sp>
      <p:sp>
        <p:nvSpPr>
          <p:cNvPr id="19" name="TextBox 19"/>
          <p:cNvSpPr txBox="1"/>
          <p:nvPr/>
        </p:nvSpPr>
        <p:spPr>
          <a:xfrm>
            <a:off x="13263534" y="4372289"/>
            <a:ext cx="1728788" cy="1152906"/>
          </a:xfrm>
          <a:prstGeom prst="rect">
            <a:avLst/>
          </a:prstGeom>
        </p:spPr>
        <p:txBody>
          <a:bodyPr lIns="0" tIns="0" rIns="0" bIns="0" rtlCol="0" anchor="t">
            <a:spAutoFit/>
          </a:bodyPr>
          <a:lstStyle/>
          <a:p>
            <a:pPr algn="l">
              <a:lnSpc>
                <a:spcPts val="2175"/>
              </a:lnSpc>
            </a:pPr>
            <a:r>
              <a:rPr lang="en-US" sz="1500">
                <a:solidFill>
                  <a:srgbClr val="000000"/>
                </a:solidFill>
                <a:ea typeface="Arimo"/>
              </a:rPr>
              <a:t>게시판 페이지</a:t>
            </a:r>
          </a:p>
          <a:p>
            <a:pPr algn="l">
              <a:lnSpc>
                <a:spcPts val="2175"/>
              </a:lnSpc>
            </a:pPr>
            <a:r>
              <a:rPr lang="en-US" sz="1500">
                <a:solidFill>
                  <a:srgbClr val="000000"/>
                </a:solidFill>
                <a:latin typeface="DM Sans"/>
                <a:ea typeface="DM Sans"/>
              </a:rPr>
              <a:t>게시판 CRUD</a:t>
            </a:r>
          </a:p>
          <a:p>
            <a:pPr algn="l">
              <a:lnSpc>
                <a:spcPts val="2175"/>
              </a:lnSpc>
            </a:pPr>
            <a:r>
              <a:rPr lang="en-US" sz="1500">
                <a:solidFill>
                  <a:srgbClr val="000000"/>
                </a:solidFill>
                <a:latin typeface="Arimo"/>
                <a:ea typeface="Arimo"/>
              </a:rPr>
              <a:t>게시판 검색, 페이징 카드 카테고리 별 추천</a:t>
            </a:r>
          </a:p>
        </p:txBody>
      </p:sp>
      <p:sp>
        <p:nvSpPr>
          <p:cNvPr id="20" name="TextBox 20"/>
          <p:cNvSpPr txBox="1"/>
          <p:nvPr/>
        </p:nvSpPr>
        <p:spPr>
          <a:xfrm>
            <a:off x="14302197" y="423615"/>
            <a:ext cx="2487578"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업무 분담</a:t>
            </a:r>
          </a:p>
        </p:txBody>
      </p:sp>
      <p:sp>
        <p:nvSpPr>
          <p:cNvPr id="21" name="TextBox 21"/>
          <p:cNvSpPr txBox="1"/>
          <p:nvPr/>
        </p:nvSpPr>
        <p:spPr>
          <a:xfrm>
            <a:off x="3742458" y="2073612"/>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정유진</a:t>
            </a:r>
          </a:p>
        </p:txBody>
      </p:sp>
      <p:sp>
        <p:nvSpPr>
          <p:cNvPr id="22" name="TextBox 22"/>
          <p:cNvSpPr txBox="1"/>
          <p:nvPr/>
        </p:nvSpPr>
        <p:spPr>
          <a:xfrm>
            <a:off x="3742458" y="6088428"/>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정혜정</a:t>
            </a:r>
          </a:p>
        </p:txBody>
      </p:sp>
      <p:sp>
        <p:nvSpPr>
          <p:cNvPr id="23" name="TextBox 23"/>
          <p:cNvSpPr txBox="1"/>
          <p:nvPr/>
        </p:nvSpPr>
        <p:spPr>
          <a:xfrm>
            <a:off x="8618068" y="2073612"/>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김수홍</a:t>
            </a:r>
          </a:p>
        </p:txBody>
      </p:sp>
      <p:sp>
        <p:nvSpPr>
          <p:cNvPr id="24" name="TextBox 24"/>
          <p:cNvSpPr txBox="1"/>
          <p:nvPr/>
        </p:nvSpPr>
        <p:spPr>
          <a:xfrm>
            <a:off x="8618068" y="6088428"/>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장원준</a:t>
            </a:r>
          </a:p>
        </p:txBody>
      </p:sp>
      <p:sp>
        <p:nvSpPr>
          <p:cNvPr id="25" name="TextBox 25"/>
          <p:cNvSpPr txBox="1"/>
          <p:nvPr/>
        </p:nvSpPr>
        <p:spPr>
          <a:xfrm>
            <a:off x="13496601" y="2073612"/>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송준호</a:t>
            </a:r>
          </a:p>
        </p:txBody>
      </p:sp>
      <p:sp>
        <p:nvSpPr>
          <p:cNvPr id="26" name="TextBox 26"/>
          <p:cNvSpPr txBox="1"/>
          <p:nvPr/>
        </p:nvSpPr>
        <p:spPr>
          <a:xfrm>
            <a:off x="13496601" y="6088428"/>
            <a:ext cx="1051560" cy="514350"/>
          </a:xfrm>
          <a:prstGeom prst="rect">
            <a:avLst/>
          </a:prstGeom>
        </p:spPr>
        <p:txBody>
          <a:bodyPr lIns="0" tIns="0" rIns="0" bIns="0" rtlCol="0" anchor="t">
            <a:spAutoFit/>
          </a:bodyPr>
          <a:lstStyle/>
          <a:p>
            <a:pPr algn="l">
              <a:lnSpc>
                <a:spcPts val="4200"/>
              </a:lnSpc>
            </a:pPr>
            <a:r>
              <a:rPr lang="en-US" sz="3000">
                <a:solidFill>
                  <a:srgbClr val="000000"/>
                </a:solidFill>
                <a:ea typeface="Arimo Bold"/>
              </a:rPr>
              <a:t>지성근</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4945628" y="-63503"/>
            <a:ext cx="3009738" cy="1145848"/>
          </a:xfrm>
          <a:custGeom>
            <a:avLst/>
            <a:gdLst/>
            <a:ahLst/>
            <a:cxnLst/>
            <a:rect l="l" t="t" r="r" b="b"/>
            <a:pathLst>
              <a:path w="3009738" h="1145848">
                <a:moveTo>
                  <a:pt x="0" y="0"/>
                </a:moveTo>
                <a:lnTo>
                  <a:pt x="3009738" y="0"/>
                </a:lnTo>
                <a:lnTo>
                  <a:pt x="3009738" y="1145848"/>
                </a:lnTo>
                <a:lnTo>
                  <a:pt x="0" y="1145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5" name="Freeform 5"/>
          <p:cNvSpPr/>
          <p:nvPr/>
        </p:nvSpPr>
        <p:spPr>
          <a:xfrm>
            <a:off x="9148010" y="9271016"/>
            <a:ext cx="4072242" cy="1015984"/>
          </a:xfrm>
          <a:custGeom>
            <a:avLst/>
            <a:gdLst/>
            <a:ahLst/>
            <a:cxnLst/>
            <a:rect l="l" t="t" r="r" b="b"/>
            <a:pathLst>
              <a:path w="4072242" h="1015984">
                <a:moveTo>
                  <a:pt x="0" y="0"/>
                </a:moveTo>
                <a:lnTo>
                  <a:pt x="4072242" y="0"/>
                </a:lnTo>
                <a:lnTo>
                  <a:pt x="4072242" y="1015984"/>
                </a:lnTo>
                <a:lnTo>
                  <a:pt x="0" y="1015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6" name="Freeform 6"/>
          <p:cNvSpPr/>
          <p:nvPr/>
        </p:nvSpPr>
        <p:spPr>
          <a:xfrm>
            <a:off x="1032253" y="-1112453"/>
            <a:ext cx="17710966" cy="11462947"/>
          </a:xfrm>
          <a:custGeom>
            <a:avLst/>
            <a:gdLst/>
            <a:ahLst/>
            <a:cxnLst/>
            <a:rect l="l" t="t" r="r" b="b"/>
            <a:pathLst>
              <a:path w="17710966" h="11462947">
                <a:moveTo>
                  <a:pt x="0" y="0"/>
                </a:moveTo>
                <a:lnTo>
                  <a:pt x="17710966" y="0"/>
                </a:lnTo>
                <a:lnTo>
                  <a:pt x="17710966" y="11462947"/>
                </a:lnTo>
                <a:lnTo>
                  <a:pt x="0" y="114629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7" name="TextBox 7"/>
          <p:cNvSpPr txBox="1"/>
          <p:nvPr/>
        </p:nvSpPr>
        <p:spPr>
          <a:xfrm>
            <a:off x="5159588" y="3378584"/>
            <a:ext cx="5693693" cy="330375"/>
          </a:xfrm>
          <a:prstGeom prst="rect">
            <a:avLst/>
          </a:prstGeom>
        </p:spPr>
        <p:txBody>
          <a:bodyPr lIns="0" tIns="0" rIns="0" bIns="0" rtlCol="0" anchor="t">
            <a:spAutoFit/>
          </a:bodyPr>
          <a:lstStyle/>
          <a:p>
            <a:pPr algn="l">
              <a:lnSpc>
                <a:spcPts val="2436"/>
              </a:lnSpc>
            </a:pPr>
            <a:r>
              <a:rPr lang="en-US" sz="1740">
                <a:solidFill>
                  <a:srgbClr val="000000"/>
                </a:solidFill>
                <a:latin typeface="Arial"/>
              </a:rPr>
              <a:t>04/19</a:t>
            </a:r>
            <a:r>
              <a:rPr lang="en-US" sz="1740">
                <a:solidFill>
                  <a:srgbClr val="FFFFFF"/>
                </a:solidFill>
                <a:latin typeface="Arial"/>
              </a:rPr>
              <a:t> </a:t>
            </a:r>
            <a:r>
              <a:rPr lang="en-US" sz="1740">
                <a:solidFill>
                  <a:srgbClr val="000000"/>
                </a:solidFill>
                <a:latin typeface="Arial"/>
              </a:rPr>
              <a:t>04/22</a:t>
            </a:r>
            <a:r>
              <a:rPr lang="en-US" sz="1740">
                <a:solidFill>
                  <a:srgbClr val="FFFFFF"/>
                </a:solidFill>
                <a:latin typeface="Arial"/>
              </a:rPr>
              <a:t> </a:t>
            </a:r>
            <a:r>
              <a:rPr lang="en-US" sz="1740">
                <a:solidFill>
                  <a:srgbClr val="000000"/>
                </a:solidFill>
                <a:latin typeface="Arial"/>
              </a:rPr>
              <a:t>04/23</a:t>
            </a:r>
            <a:r>
              <a:rPr lang="en-US" sz="1740">
                <a:solidFill>
                  <a:srgbClr val="FFFFFF"/>
                </a:solidFill>
                <a:latin typeface="Arial"/>
              </a:rPr>
              <a:t> </a:t>
            </a:r>
            <a:r>
              <a:rPr lang="en-US" sz="1740">
                <a:solidFill>
                  <a:srgbClr val="000000"/>
                </a:solidFill>
                <a:latin typeface="Arial"/>
              </a:rPr>
              <a:t>04/24</a:t>
            </a:r>
            <a:r>
              <a:rPr lang="en-US" sz="1740">
                <a:solidFill>
                  <a:srgbClr val="FFFFFF"/>
                </a:solidFill>
                <a:latin typeface="Arial"/>
              </a:rPr>
              <a:t> </a:t>
            </a:r>
            <a:r>
              <a:rPr lang="en-US" sz="1740">
                <a:solidFill>
                  <a:srgbClr val="000000"/>
                </a:solidFill>
                <a:latin typeface="Arial"/>
              </a:rPr>
              <a:t>04/25</a:t>
            </a:r>
            <a:r>
              <a:rPr lang="en-US" sz="1740">
                <a:solidFill>
                  <a:srgbClr val="FFFFFF"/>
                </a:solidFill>
                <a:latin typeface="Arial"/>
              </a:rPr>
              <a:t> </a:t>
            </a:r>
            <a:r>
              <a:rPr lang="en-US" sz="1740">
                <a:solidFill>
                  <a:srgbClr val="000000"/>
                </a:solidFill>
                <a:latin typeface="Arial"/>
              </a:rPr>
              <a:t>04/26</a:t>
            </a:r>
            <a:r>
              <a:rPr lang="en-US" sz="1740">
                <a:solidFill>
                  <a:srgbClr val="FFFFFF"/>
                </a:solidFill>
                <a:latin typeface="Arial"/>
              </a:rPr>
              <a:t> </a:t>
            </a:r>
            <a:r>
              <a:rPr lang="en-US" sz="1740">
                <a:solidFill>
                  <a:srgbClr val="000000"/>
                </a:solidFill>
                <a:latin typeface="Arial"/>
              </a:rPr>
              <a:t>04/29</a:t>
            </a:r>
            <a:r>
              <a:rPr lang="en-US" sz="1740">
                <a:solidFill>
                  <a:srgbClr val="FFFFFF"/>
                </a:solidFill>
                <a:latin typeface="Arial"/>
              </a:rPr>
              <a:t> </a:t>
            </a:r>
            <a:r>
              <a:rPr lang="en-US" sz="1740">
                <a:solidFill>
                  <a:srgbClr val="000000"/>
                </a:solidFill>
                <a:latin typeface="Arial"/>
              </a:rPr>
              <a:t>04/30</a:t>
            </a:r>
          </a:p>
        </p:txBody>
      </p:sp>
      <p:sp>
        <p:nvSpPr>
          <p:cNvPr id="8" name="TextBox 8"/>
          <p:cNvSpPr txBox="1"/>
          <p:nvPr/>
        </p:nvSpPr>
        <p:spPr>
          <a:xfrm>
            <a:off x="11053734" y="3378584"/>
            <a:ext cx="5693693" cy="330375"/>
          </a:xfrm>
          <a:prstGeom prst="rect">
            <a:avLst/>
          </a:prstGeom>
        </p:spPr>
        <p:txBody>
          <a:bodyPr lIns="0" tIns="0" rIns="0" bIns="0" rtlCol="0" anchor="t">
            <a:spAutoFit/>
          </a:bodyPr>
          <a:lstStyle/>
          <a:p>
            <a:pPr algn="l">
              <a:lnSpc>
                <a:spcPts val="2436"/>
              </a:lnSpc>
            </a:pPr>
            <a:r>
              <a:rPr lang="en-US" sz="1740">
                <a:solidFill>
                  <a:srgbClr val="000000"/>
                </a:solidFill>
                <a:latin typeface="Arial"/>
              </a:rPr>
              <a:t>05/01</a:t>
            </a:r>
            <a:r>
              <a:rPr lang="en-US" sz="1740">
                <a:solidFill>
                  <a:srgbClr val="FFFFFF"/>
                </a:solidFill>
                <a:latin typeface="Arial"/>
              </a:rPr>
              <a:t> </a:t>
            </a:r>
            <a:r>
              <a:rPr lang="en-US" sz="1740">
                <a:solidFill>
                  <a:srgbClr val="000000"/>
                </a:solidFill>
                <a:latin typeface="Arial"/>
              </a:rPr>
              <a:t>05/02</a:t>
            </a:r>
            <a:r>
              <a:rPr lang="en-US" sz="1740">
                <a:solidFill>
                  <a:srgbClr val="FFFFFF"/>
                </a:solidFill>
                <a:latin typeface="Arial"/>
              </a:rPr>
              <a:t> </a:t>
            </a:r>
            <a:r>
              <a:rPr lang="en-US" sz="1740">
                <a:solidFill>
                  <a:srgbClr val="000000"/>
                </a:solidFill>
                <a:latin typeface="Arial"/>
              </a:rPr>
              <a:t>05/03</a:t>
            </a:r>
            <a:r>
              <a:rPr lang="en-US" sz="1740">
                <a:solidFill>
                  <a:srgbClr val="FFFFFF"/>
                </a:solidFill>
                <a:latin typeface="Arial"/>
              </a:rPr>
              <a:t> </a:t>
            </a:r>
            <a:r>
              <a:rPr lang="en-US" sz="1740">
                <a:solidFill>
                  <a:srgbClr val="000000"/>
                </a:solidFill>
                <a:latin typeface="Arial"/>
              </a:rPr>
              <a:t>05/06</a:t>
            </a:r>
            <a:r>
              <a:rPr lang="en-US" sz="1740">
                <a:solidFill>
                  <a:srgbClr val="FFFFFF"/>
                </a:solidFill>
                <a:latin typeface="Arial"/>
              </a:rPr>
              <a:t> </a:t>
            </a:r>
            <a:r>
              <a:rPr lang="en-US" sz="1740">
                <a:solidFill>
                  <a:srgbClr val="000000"/>
                </a:solidFill>
                <a:latin typeface="Arial"/>
              </a:rPr>
              <a:t>05/07</a:t>
            </a:r>
            <a:r>
              <a:rPr lang="en-US" sz="1740">
                <a:solidFill>
                  <a:srgbClr val="FFFFFF"/>
                </a:solidFill>
                <a:latin typeface="Arial"/>
              </a:rPr>
              <a:t> </a:t>
            </a:r>
            <a:r>
              <a:rPr lang="en-US" sz="1740">
                <a:solidFill>
                  <a:srgbClr val="000000"/>
                </a:solidFill>
                <a:latin typeface="Arial"/>
              </a:rPr>
              <a:t>05/08</a:t>
            </a:r>
            <a:r>
              <a:rPr lang="en-US" sz="1740">
                <a:solidFill>
                  <a:srgbClr val="FFFFFF"/>
                </a:solidFill>
                <a:latin typeface="Arial"/>
              </a:rPr>
              <a:t> </a:t>
            </a:r>
            <a:r>
              <a:rPr lang="en-US" sz="1740">
                <a:solidFill>
                  <a:srgbClr val="000000"/>
                </a:solidFill>
                <a:latin typeface="Arial"/>
              </a:rPr>
              <a:t>05/09</a:t>
            </a:r>
            <a:r>
              <a:rPr lang="en-US" sz="1740">
                <a:solidFill>
                  <a:srgbClr val="FFFFFF"/>
                </a:solidFill>
                <a:latin typeface="Arial"/>
              </a:rPr>
              <a:t> </a:t>
            </a:r>
            <a:r>
              <a:rPr lang="en-US" sz="1740">
                <a:solidFill>
                  <a:srgbClr val="000000"/>
                </a:solidFill>
                <a:latin typeface="Arial"/>
              </a:rPr>
              <a:t>05/10</a:t>
            </a:r>
          </a:p>
        </p:txBody>
      </p:sp>
      <p:sp>
        <p:nvSpPr>
          <p:cNvPr id="9" name="TextBox 9"/>
          <p:cNvSpPr txBox="1"/>
          <p:nvPr/>
        </p:nvSpPr>
        <p:spPr>
          <a:xfrm>
            <a:off x="17009964" y="3378584"/>
            <a:ext cx="553002" cy="330375"/>
          </a:xfrm>
          <a:prstGeom prst="rect">
            <a:avLst/>
          </a:prstGeom>
        </p:spPr>
        <p:txBody>
          <a:bodyPr lIns="0" tIns="0" rIns="0" bIns="0" rtlCol="0" anchor="t">
            <a:spAutoFit/>
          </a:bodyPr>
          <a:lstStyle/>
          <a:p>
            <a:pPr algn="l">
              <a:lnSpc>
                <a:spcPts val="2436"/>
              </a:lnSpc>
            </a:pPr>
            <a:r>
              <a:rPr lang="en-US" sz="1740">
                <a:solidFill>
                  <a:srgbClr val="000000"/>
                </a:solidFill>
                <a:latin typeface="Arial"/>
              </a:rPr>
              <a:t>05/13</a:t>
            </a:r>
          </a:p>
        </p:txBody>
      </p:sp>
      <p:sp>
        <p:nvSpPr>
          <p:cNvPr id="10" name="TextBox 10"/>
          <p:cNvSpPr txBox="1"/>
          <p:nvPr/>
        </p:nvSpPr>
        <p:spPr>
          <a:xfrm>
            <a:off x="2128190" y="2685936"/>
            <a:ext cx="1897456" cy="688238"/>
          </a:xfrm>
          <a:prstGeom prst="rect">
            <a:avLst/>
          </a:prstGeom>
        </p:spPr>
        <p:txBody>
          <a:bodyPr lIns="0" tIns="0" rIns="0" bIns="0" rtlCol="0" anchor="t">
            <a:spAutoFit/>
          </a:bodyPr>
          <a:lstStyle/>
          <a:p>
            <a:pPr algn="l">
              <a:lnSpc>
                <a:spcPts val="5684"/>
              </a:lnSpc>
            </a:pPr>
            <a:r>
              <a:rPr lang="en-US" sz="4060">
                <a:solidFill>
                  <a:srgbClr val="FFFFFF"/>
                </a:solidFill>
                <a:ea typeface="Arimo"/>
              </a:rPr>
              <a:t>업무내용</a:t>
            </a:r>
          </a:p>
        </p:txBody>
      </p:sp>
      <p:sp>
        <p:nvSpPr>
          <p:cNvPr id="11" name="TextBox 11"/>
          <p:cNvSpPr txBox="1"/>
          <p:nvPr/>
        </p:nvSpPr>
        <p:spPr>
          <a:xfrm>
            <a:off x="1631671" y="3704539"/>
            <a:ext cx="3017977" cy="4064432"/>
          </a:xfrm>
          <a:prstGeom prst="rect">
            <a:avLst/>
          </a:prstGeom>
        </p:spPr>
        <p:txBody>
          <a:bodyPr lIns="0" tIns="0" rIns="0" bIns="0" rtlCol="0" anchor="t">
            <a:spAutoFit/>
          </a:bodyPr>
          <a:lstStyle/>
          <a:p>
            <a:pPr algn="ctr">
              <a:lnSpc>
                <a:spcPts val="6441"/>
              </a:lnSpc>
            </a:pPr>
            <a:r>
              <a:rPr lang="en-US" sz="2900">
                <a:solidFill>
                  <a:srgbClr val="545454"/>
                </a:solidFill>
                <a:ea typeface="Arimo"/>
              </a:rPr>
              <a:t>주제 선정 요구분석서 작성 데이터 설계 및 생성 기능 구현 기능 테스트 및 수정</a:t>
            </a:r>
          </a:p>
        </p:txBody>
      </p:sp>
      <p:sp>
        <p:nvSpPr>
          <p:cNvPr id="12" name="TextBox 12"/>
          <p:cNvSpPr txBox="1"/>
          <p:nvPr/>
        </p:nvSpPr>
        <p:spPr>
          <a:xfrm>
            <a:off x="1554918" y="8016602"/>
            <a:ext cx="3308766" cy="464715"/>
          </a:xfrm>
          <a:prstGeom prst="rect">
            <a:avLst/>
          </a:prstGeom>
        </p:spPr>
        <p:txBody>
          <a:bodyPr lIns="0" tIns="0" rIns="0" bIns="0" rtlCol="0" anchor="t">
            <a:spAutoFit/>
          </a:bodyPr>
          <a:lstStyle/>
          <a:p>
            <a:pPr algn="l">
              <a:lnSpc>
                <a:spcPts val="3247"/>
              </a:lnSpc>
            </a:pPr>
            <a:r>
              <a:rPr lang="en-US" sz="2319">
                <a:solidFill>
                  <a:srgbClr val="545454"/>
                </a:solidFill>
                <a:ea typeface="Arimo"/>
              </a:rPr>
              <a:t>발표자료 작성 및 문서 작성</a:t>
            </a:r>
          </a:p>
        </p:txBody>
      </p:sp>
      <p:sp>
        <p:nvSpPr>
          <p:cNvPr id="13" name="TextBox 13"/>
          <p:cNvSpPr txBox="1"/>
          <p:nvPr/>
        </p:nvSpPr>
        <p:spPr>
          <a:xfrm>
            <a:off x="7358520" y="2704967"/>
            <a:ext cx="1758972" cy="686162"/>
          </a:xfrm>
          <a:prstGeom prst="rect">
            <a:avLst/>
          </a:prstGeom>
        </p:spPr>
        <p:txBody>
          <a:bodyPr lIns="0" tIns="0" rIns="0" bIns="0" rtlCol="0" anchor="t">
            <a:spAutoFit/>
          </a:bodyPr>
          <a:lstStyle/>
          <a:p>
            <a:pPr algn="l">
              <a:lnSpc>
                <a:spcPts val="4899"/>
              </a:lnSpc>
            </a:pPr>
            <a:r>
              <a:rPr lang="en-US" sz="3499">
                <a:solidFill>
                  <a:srgbClr val="000000"/>
                </a:solidFill>
                <a:ea typeface="Arimo"/>
              </a:rPr>
              <a:t>개발 일정</a:t>
            </a:r>
          </a:p>
        </p:txBody>
      </p:sp>
      <p:sp>
        <p:nvSpPr>
          <p:cNvPr id="14" name="TextBox 14"/>
          <p:cNvSpPr txBox="1"/>
          <p:nvPr/>
        </p:nvSpPr>
        <p:spPr>
          <a:xfrm>
            <a:off x="9117444" y="2746667"/>
            <a:ext cx="5373691" cy="644452"/>
          </a:xfrm>
          <a:prstGeom prst="rect">
            <a:avLst/>
          </a:prstGeom>
        </p:spPr>
        <p:txBody>
          <a:bodyPr lIns="0" tIns="0" rIns="0" bIns="0" rtlCol="0" anchor="t">
            <a:spAutoFit/>
          </a:bodyPr>
          <a:lstStyle/>
          <a:p>
            <a:pPr algn="l">
              <a:lnSpc>
                <a:spcPts val="4899"/>
              </a:lnSpc>
            </a:pPr>
            <a:r>
              <a:rPr lang="en-US" sz="3499">
                <a:solidFill>
                  <a:srgbClr val="000000"/>
                </a:solidFill>
                <a:latin typeface="Arial"/>
              </a:rPr>
              <a:t> (2024/04/19 ~ 2024/05/13)</a:t>
            </a:r>
          </a:p>
        </p:txBody>
      </p:sp>
      <p:sp>
        <p:nvSpPr>
          <p:cNvPr id="15" name="TextBox 15"/>
          <p:cNvSpPr txBox="1"/>
          <p:nvPr/>
        </p:nvSpPr>
        <p:spPr>
          <a:xfrm>
            <a:off x="14302197" y="423615"/>
            <a:ext cx="2487578"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개발 일정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grpSp>
        <p:nvGrpSpPr>
          <p:cNvPr id="3" name="Group 3"/>
          <p:cNvGrpSpPr>
            <a:grpSpLocks noChangeAspect="1"/>
          </p:cNvGrpSpPr>
          <p:nvPr/>
        </p:nvGrpSpPr>
        <p:grpSpPr>
          <a:xfrm>
            <a:off x="-2192607" y="2676277"/>
            <a:ext cx="2462136" cy="1112701"/>
            <a:chOff x="0" y="0"/>
            <a:chExt cx="2462136" cy="1112698"/>
          </a:xfrm>
        </p:grpSpPr>
        <p:sp>
          <p:nvSpPr>
            <p:cNvPr id="4" name="Freeform 4"/>
            <p:cNvSpPr/>
            <p:nvPr/>
          </p:nvSpPr>
          <p:spPr>
            <a:xfrm>
              <a:off x="2192655" y="589661"/>
              <a:ext cx="270002" cy="513207"/>
            </a:xfrm>
            <a:custGeom>
              <a:avLst/>
              <a:gdLst/>
              <a:ahLst/>
              <a:cxnLst/>
              <a:rect l="l" t="t" r="r" b="b"/>
              <a:pathLst>
                <a:path w="270002" h="513207">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txBody>
            <a:bodyPr/>
            <a:lstStyle/>
            <a:p>
              <a:endParaRPr lang="ko-KR" altLang="en-US"/>
            </a:p>
          </p:txBody>
        </p:sp>
      </p:grpSp>
      <p:grpSp>
        <p:nvGrpSpPr>
          <p:cNvPr id="5" name="Group 5"/>
          <p:cNvGrpSpPr>
            <a:grpSpLocks noChangeAspect="1"/>
          </p:cNvGrpSpPr>
          <p:nvPr/>
        </p:nvGrpSpPr>
        <p:grpSpPr>
          <a:xfrm>
            <a:off x="-1809969" y="4224385"/>
            <a:ext cx="2768917" cy="1924612"/>
            <a:chOff x="0" y="0"/>
            <a:chExt cx="2768918" cy="1924609"/>
          </a:xfrm>
        </p:grpSpPr>
        <p:sp>
          <p:nvSpPr>
            <p:cNvPr id="6" name="Freeform 6"/>
            <p:cNvSpPr/>
            <p:nvPr/>
          </p:nvSpPr>
          <p:spPr>
            <a:xfrm>
              <a:off x="1809877" y="1313561"/>
              <a:ext cx="446532" cy="547497"/>
            </a:xfrm>
            <a:custGeom>
              <a:avLst/>
              <a:gdLst/>
              <a:ahLst/>
              <a:cxnLst/>
              <a:rect l="l" t="t" r="r" b="b"/>
              <a:pathLst>
                <a:path w="446532" h="547497">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txBody>
            <a:bodyPr/>
            <a:lstStyle/>
            <a:p>
              <a:endParaRPr lang="ko-KR" altLang="en-US"/>
            </a:p>
          </p:txBody>
        </p:sp>
        <p:sp>
          <p:nvSpPr>
            <p:cNvPr id="7" name="Freeform 7"/>
            <p:cNvSpPr/>
            <p:nvPr/>
          </p:nvSpPr>
          <p:spPr>
            <a:xfrm>
              <a:off x="1809750" y="194183"/>
              <a:ext cx="896112" cy="988314"/>
            </a:xfrm>
            <a:custGeom>
              <a:avLst/>
              <a:gdLst/>
              <a:ahLst/>
              <a:cxnLst/>
              <a:rect l="l" t="t" r="r" b="b"/>
              <a:pathLst>
                <a:path w="896112" h="988314">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txBody>
            <a:bodyPr/>
            <a:lstStyle/>
            <a:p>
              <a:endParaRPr lang="ko-KR" altLang="en-US"/>
            </a:p>
          </p:txBody>
        </p:sp>
      </p:grpSp>
      <p:grpSp>
        <p:nvGrpSpPr>
          <p:cNvPr id="8" name="Group 8"/>
          <p:cNvGrpSpPr>
            <a:grpSpLocks noChangeAspect="1"/>
          </p:cNvGrpSpPr>
          <p:nvPr/>
        </p:nvGrpSpPr>
        <p:grpSpPr>
          <a:xfrm>
            <a:off x="-358340" y="6686645"/>
            <a:ext cx="705221" cy="710775"/>
            <a:chOff x="0" y="0"/>
            <a:chExt cx="705218" cy="710781"/>
          </a:xfrm>
        </p:grpSpPr>
        <p:sp>
          <p:nvSpPr>
            <p:cNvPr id="9" name="Freeform 9"/>
            <p:cNvSpPr/>
            <p:nvPr/>
          </p:nvSpPr>
          <p:spPr>
            <a:xfrm>
              <a:off x="358394" y="37211"/>
              <a:ext cx="364871" cy="673608"/>
            </a:xfrm>
            <a:custGeom>
              <a:avLst/>
              <a:gdLst/>
              <a:ahLst/>
              <a:cxnLst/>
              <a:rect l="l" t="t" r="r" b="b"/>
              <a:pathLst>
                <a:path w="364871" h="673608">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txBody>
            <a:bodyPr/>
            <a:lstStyle/>
            <a:p>
              <a:endParaRPr lang="ko-KR" altLang="en-US"/>
            </a:p>
          </p:txBody>
        </p:sp>
      </p:grpSp>
      <p:sp>
        <p:nvSpPr>
          <p:cNvPr id="10" name="Freeform 10"/>
          <p:cNvSpPr/>
          <p:nvPr/>
        </p:nvSpPr>
        <p:spPr>
          <a:xfrm>
            <a:off x="0" y="0"/>
            <a:ext cx="4221690" cy="1994125"/>
          </a:xfrm>
          <a:custGeom>
            <a:avLst/>
            <a:gdLst/>
            <a:ahLst/>
            <a:cxnLst/>
            <a:rect l="l" t="t" r="r" b="b"/>
            <a:pathLst>
              <a:path w="4221690" h="1994125">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1" name="Freeform 11"/>
          <p:cNvSpPr/>
          <p:nvPr/>
        </p:nvSpPr>
        <p:spPr>
          <a:xfrm>
            <a:off x="-63503" y="8770791"/>
            <a:ext cx="5284480" cy="1579712"/>
          </a:xfrm>
          <a:custGeom>
            <a:avLst/>
            <a:gdLst/>
            <a:ahLst/>
            <a:cxnLst/>
            <a:rect l="l" t="t" r="r" b="b"/>
            <a:pathLst>
              <a:path w="5284480" h="1579712">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12" name="Group 12"/>
          <p:cNvGrpSpPr>
            <a:grpSpLocks noChangeAspect="1"/>
          </p:cNvGrpSpPr>
          <p:nvPr/>
        </p:nvGrpSpPr>
        <p:grpSpPr>
          <a:xfrm>
            <a:off x="6033983" y="9259281"/>
            <a:ext cx="3053039" cy="749570"/>
            <a:chOff x="0" y="0"/>
            <a:chExt cx="3053042" cy="749567"/>
          </a:xfrm>
        </p:grpSpPr>
        <p:sp>
          <p:nvSpPr>
            <p:cNvPr id="13" name="Freeform 13"/>
            <p:cNvSpPr/>
            <p:nvPr/>
          </p:nvSpPr>
          <p:spPr>
            <a:xfrm>
              <a:off x="-1143" y="0"/>
              <a:ext cx="3055873" cy="749300"/>
            </a:xfrm>
            <a:custGeom>
              <a:avLst/>
              <a:gdLst/>
              <a:ahLst/>
              <a:cxnLst/>
              <a:rect l="l" t="t" r="r" b="b"/>
              <a:pathLst>
                <a:path w="3055873" h="749300">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txBody>
            <a:bodyPr/>
            <a:lstStyle/>
            <a:p>
              <a:endParaRPr lang="ko-KR" altLang="en-US"/>
            </a:p>
          </p:txBody>
        </p:sp>
      </p:grpSp>
      <p:sp>
        <p:nvSpPr>
          <p:cNvPr id="14" name="Freeform 14"/>
          <p:cNvSpPr/>
          <p:nvPr/>
        </p:nvSpPr>
        <p:spPr>
          <a:xfrm>
            <a:off x="4773158" y="-63503"/>
            <a:ext cx="13578345" cy="2820086"/>
          </a:xfrm>
          <a:custGeom>
            <a:avLst/>
            <a:gdLst/>
            <a:ahLst/>
            <a:cxnLst/>
            <a:rect l="l" t="t" r="r" b="b"/>
            <a:pathLst>
              <a:path w="13578345" h="2820086">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5" name="Group 15"/>
          <p:cNvGrpSpPr>
            <a:grpSpLocks noChangeAspect="1"/>
          </p:cNvGrpSpPr>
          <p:nvPr/>
        </p:nvGrpSpPr>
        <p:grpSpPr>
          <a:xfrm>
            <a:off x="17355750" y="2914507"/>
            <a:ext cx="932250" cy="2138858"/>
            <a:chOff x="0" y="0"/>
            <a:chExt cx="932244" cy="2138858"/>
          </a:xfrm>
        </p:grpSpPr>
        <p:sp>
          <p:nvSpPr>
            <p:cNvPr id="16" name="Freeform 16"/>
            <p:cNvSpPr/>
            <p:nvPr/>
          </p:nvSpPr>
          <p:spPr>
            <a:xfrm>
              <a:off x="-2032" y="259588"/>
              <a:ext cx="934339" cy="1879219"/>
            </a:xfrm>
            <a:custGeom>
              <a:avLst/>
              <a:gdLst/>
              <a:ahLst/>
              <a:cxnLst/>
              <a:rect l="l" t="t" r="r" b="b"/>
              <a:pathLst>
                <a:path w="934339" h="187921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txBody>
            <a:bodyPr/>
            <a:lstStyle/>
            <a:p>
              <a:endParaRPr lang="ko-KR" altLang="en-US"/>
            </a:p>
          </p:txBody>
        </p:sp>
      </p:grpSp>
      <p:sp>
        <p:nvSpPr>
          <p:cNvPr id="17" name="Freeform 17"/>
          <p:cNvSpPr/>
          <p:nvPr/>
        </p:nvSpPr>
        <p:spPr>
          <a:xfrm>
            <a:off x="10079450" y="5800534"/>
            <a:ext cx="8677408" cy="4549969"/>
          </a:xfrm>
          <a:custGeom>
            <a:avLst/>
            <a:gdLst/>
            <a:ahLst/>
            <a:cxnLst/>
            <a:rect l="l" t="t" r="r" b="b"/>
            <a:pathLst>
              <a:path w="8677408" h="4549969">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TextBox 18"/>
          <p:cNvSpPr txBox="1"/>
          <p:nvPr/>
        </p:nvSpPr>
        <p:spPr>
          <a:xfrm>
            <a:off x="3567560" y="4023008"/>
            <a:ext cx="1465069" cy="1911734"/>
          </a:xfrm>
          <a:prstGeom prst="rect">
            <a:avLst/>
          </a:prstGeom>
        </p:spPr>
        <p:txBody>
          <a:bodyPr lIns="0" tIns="0" rIns="0" bIns="0" rtlCol="0" anchor="t">
            <a:spAutoFit/>
          </a:bodyPr>
          <a:lstStyle/>
          <a:p>
            <a:pPr algn="l">
              <a:lnSpc>
                <a:spcPts val="15397"/>
              </a:lnSpc>
            </a:pPr>
            <a:r>
              <a:rPr lang="en-US" sz="10997">
                <a:solidFill>
                  <a:srgbClr val="000000"/>
                </a:solidFill>
                <a:latin typeface="DM Sans Bold"/>
              </a:rPr>
              <a:t>2. </a:t>
            </a:r>
          </a:p>
        </p:txBody>
      </p:sp>
      <p:sp>
        <p:nvSpPr>
          <p:cNvPr id="19" name="TextBox 19"/>
          <p:cNvSpPr txBox="1"/>
          <p:nvPr/>
        </p:nvSpPr>
        <p:spPr>
          <a:xfrm>
            <a:off x="5032591" y="3817201"/>
            <a:ext cx="8041777" cy="2275723"/>
          </a:xfrm>
          <a:prstGeom prst="rect">
            <a:avLst/>
          </a:prstGeom>
        </p:spPr>
        <p:txBody>
          <a:bodyPr lIns="0" tIns="0" rIns="0" bIns="0" rtlCol="0" anchor="t">
            <a:spAutoFit/>
          </a:bodyPr>
          <a:lstStyle/>
          <a:p>
            <a:pPr algn="l">
              <a:lnSpc>
                <a:spcPts val="15397"/>
              </a:lnSpc>
            </a:pPr>
            <a:r>
              <a:rPr lang="en-US" sz="10997">
                <a:solidFill>
                  <a:srgbClr val="000000"/>
                </a:solidFill>
                <a:ea typeface="Arimo Bold"/>
              </a:rPr>
              <a:t>요구분석 개요</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460505"/>
            <a:ext cx="741664" cy="1599267"/>
          </a:xfrm>
          <a:custGeom>
            <a:avLst/>
            <a:gdLst/>
            <a:ahLst/>
            <a:cxnLst/>
            <a:rect l="l" t="t" r="r" b="b"/>
            <a:pathLst>
              <a:path w="741664" h="1599267">
                <a:moveTo>
                  <a:pt x="0" y="0"/>
                </a:moveTo>
                <a:lnTo>
                  <a:pt x="741664" y="0"/>
                </a:lnTo>
                <a:lnTo>
                  <a:pt x="741664" y="1599267"/>
                </a:lnTo>
                <a:lnTo>
                  <a:pt x="0" y="1599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0" y="9118892"/>
            <a:ext cx="1028614" cy="1168108"/>
          </a:xfrm>
          <a:custGeom>
            <a:avLst/>
            <a:gdLst/>
            <a:ahLst/>
            <a:cxnLst/>
            <a:rect l="l" t="t" r="r" b="b"/>
            <a:pathLst>
              <a:path w="1028614" h="1168108">
                <a:moveTo>
                  <a:pt x="0" y="0"/>
                </a:moveTo>
                <a:lnTo>
                  <a:pt x="1028614" y="0"/>
                </a:lnTo>
                <a:lnTo>
                  <a:pt x="1028614" y="1168108"/>
                </a:lnTo>
                <a:lnTo>
                  <a:pt x="0" y="1168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5" name="Freeform 5"/>
          <p:cNvSpPr/>
          <p:nvPr/>
        </p:nvSpPr>
        <p:spPr>
          <a:xfrm>
            <a:off x="965197" y="1198331"/>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6" name="Freeform 6"/>
          <p:cNvSpPr/>
          <p:nvPr/>
        </p:nvSpPr>
        <p:spPr>
          <a:xfrm>
            <a:off x="965197" y="5307159"/>
            <a:ext cx="10828906" cy="3686270"/>
          </a:xfrm>
          <a:custGeom>
            <a:avLst/>
            <a:gdLst/>
            <a:ahLst/>
            <a:cxnLst/>
            <a:rect l="l" t="t" r="r" b="b"/>
            <a:pathLst>
              <a:path w="10828906" h="3686270">
                <a:moveTo>
                  <a:pt x="0" y="0"/>
                </a:moveTo>
                <a:lnTo>
                  <a:pt x="10828906" y="0"/>
                </a:lnTo>
                <a:lnTo>
                  <a:pt x="10828906" y="3686270"/>
                </a:lnTo>
                <a:lnTo>
                  <a:pt x="0" y="36862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7" name="Freeform 7"/>
          <p:cNvSpPr/>
          <p:nvPr/>
        </p:nvSpPr>
        <p:spPr>
          <a:xfrm>
            <a:off x="4585364" y="0"/>
            <a:ext cx="4219270" cy="1027119"/>
          </a:xfrm>
          <a:custGeom>
            <a:avLst/>
            <a:gdLst/>
            <a:ahLst/>
            <a:cxnLst/>
            <a:rect l="l" t="t" r="r" b="b"/>
            <a:pathLst>
              <a:path w="4219270" h="1027119">
                <a:moveTo>
                  <a:pt x="0" y="0"/>
                </a:moveTo>
                <a:lnTo>
                  <a:pt x="4219270" y="0"/>
                </a:lnTo>
                <a:lnTo>
                  <a:pt x="4219270" y="1027119"/>
                </a:lnTo>
                <a:lnTo>
                  <a:pt x="0" y="10271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ko-KR" altLang="en-US"/>
          </a:p>
        </p:txBody>
      </p:sp>
      <p:sp>
        <p:nvSpPr>
          <p:cNvPr id="8" name="Freeform 8"/>
          <p:cNvSpPr/>
          <p:nvPr/>
        </p:nvSpPr>
        <p:spPr>
          <a:xfrm>
            <a:off x="6629029" y="1198331"/>
            <a:ext cx="5165074" cy="3686270"/>
          </a:xfrm>
          <a:custGeom>
            <a:avLst/>
            <a:gdLst/>
            <a:ahLst/>
            <a:cxnLst/>
            <a:rect l="l" t="t" r="r" b="b"/>
            <a:pathLst>
              <a:path w="5165074" h="3686270">
                <a:moveTo>
                  <a:pt x="0" y="0"/>
                </a:moveTo>
                <a:lnTo>
                  <a:pt x="5165074" y="0"/>
                </a:lnTo>
                <a:lnTo>
                  <a:pt x="5165074" y="3686270"/>
                </a:lnTo>
                <a:lnTo>
                  <a:pt x="0" y="36862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ko-KR" altLang="en-US"/>
          </a:p>
        </p:txBody>
      </p:sp>
      <p:sp>
        <p:nvSpPr>
          <p:cNvPr id="9" name="Freeform 9"/>
          <p:cNvSpPr/>
          <p:nvPr/>
        </p:nvSpPr>
        <p:spPr>
          <a:xfrm>
            <a:off x="8288903" y="9570587"/>
            <a:ext cx="3166024" cy="716413"/>
          </a:xfrm>
          <a:custGeom>
            <a:avLst/>
            <a:gdLst/>
            <a:ahLst/>
            <a:cxnLst/>
            <a:rect l="l" t="t" r="r" b="b"/>
            <a:pathLst>
              <a:path w="3166024" h="716413">
                <a:moveTo>
                  <a:pt x="0" y="0"/>
                </a:moveTo>
                <a:lnTo>
                  <a:pt x="3166024" y="0"/>
                </a:lnTo>
                <a:lnTo>
                  <a:pt x="3166024" y="716413"/>
                </a:lnTo>
                <a:lnTo>
                  <a:pt x="0" y="7164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ko-KR" altLang="en-US"/>
          </a:p>
        </p:txBody>
      </p:sp>
      <p:sp>
        <p:nvSpPr>
          <p:cNvPr id="10" name="Freeform 10"/>
          <p:cNvSpPr/>
          <p:nvPr/>
        </p:nvSpPr>
        <p:spPr>
          <a:xfrm>
            <a:off x="12064937" y="9199559"/>
            <a:ext cx="3029102" cy="1150944"/>
          </a:xfrm>
          <a:custGeom>
            <a:avLst/>
            <a:gdLst/>
            <a:ahLst/>
            <a:cxnLst/>
            <a:rect l="l" t="t" r="r" b="b"/>
            <a:pathLst>
              <a:path w="3029102" h="1150944">
                <a:moveTo>
                  <a:pt x="0" y="0"/>
                </a:moveTo>
                <a:lnTo>
                  <a:pt x="3029102" y="0"/>
                </a:lnTo>
                <a:lnTo>
                  <a:pt x="3029102" y="1150944"/>
                </a:lnTo>
                <a:lnTo>
                  <a:pt x="0" y="11509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ko-KR" altLang="en-US"/>
          </a:p>
        </p:txBody>
      </p:sp>
      <p:sp>
        <p:nvSpPr>
          <p:cNvPr id="11" name="Freeform 11"/>
          <p:cNvSpPr/>
          <p:nvPr/>
        </p:nvSpPr>
        <p:spPr>
          <a:xfrm>
            <a:off x="13251685" y="-63503"/>
            <a:ext cx="5099809" cy="9489396"/>
          </a:xfrm>
          <a:custGeom>
            <a:avLst/>
            <a:gdLst/>
            <a:ahLst/>
            <a:cxnLst/>
            <a:rect l="l" t="t" r="r" b="b"/>
            <a:pathLst>
              <a:path w="5099809" h="9489396">
                <a:moveTo>
                  <a:pt x="0" y="0"/>
                </a:moveTo>
                <a:lnTo>
                  <a:pt x="5099809" y="0"/>
                </a:lnTo>
                <a:lnTo>
                  <a:pt x="5099809" y="9489395"/>
                </a:lnTo>
                <a:lnTo>
                  <a:pt x="0" y="948939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ko-KR" altLang="en-US"/>
          </a:p>
        </p:txBody>
      </p:sp>
      <p:sp>
        <p:nvSpPr>
          <p:cNvPr id="12" name="TextBox 12"/>
          <p:cNvSpPr txBox="1"/>
          <p:nvPr/>
        </p:nvSpPr>
        <p:spPr>
          <a:xfrm>
            <a:off x="1345711" y="5465178"/>
            <a:ext cx="584121" cy="422243"/>
          </a:xfrm>
          <a:prstGeom prst="rect">
            <a:avLst/>
          </a:prstGeom>
        </p:spPr>
        <p:txBody>
          <a:bodyPr lIns="0" tIns="0" rIns="0" bIns="0" rtlCol="0" anchor="t">
            <a:spAutoFit/>
          </a:bodyPr>
          <a:lstStyle/>
          <a:p>
            <a:pPr algn="l">
              <a:lnSpc>
                <a:spcPts val="3499"/>
              </a:lnSpc>
            </a:pPr>
            <a:r>
              <a:rPr lang="en-US" sz="2499">
                <a:solidFill>
                  <a:srgbClr val="000000"/>
                </a:solidFill>
                <a:ea typeface="Arimo Bold"/>
              </a:rPr>
              <a:t>회원</a:t>
            </a:r>
          </a:p>
        </p:txBody>
      </p:sp>
      <p:sp>
        <p:nvSpPr>
          <p:cNvPr id="13" name="TextBox 13"/>
          <p:cNvSpPr txBox="1"/>
          <p:nvPr/>
        </p:nvSpPr>
        <p:spPr>
          <a:xfrm>
            <a:off x="1345711" y="1373191"/>
            <a:ext cx="876176" cy="422243"/>
          </a:xfrm>
          <a:prstGeom prst="rect">
            <a:avLst/>
          </a:prstGeom>
        </p:spPr>
        <p:txBody>
          <a:bodyPr lIns="0" tIns="0" rIns="0" bIns="0" rtlCol="0" anchor="t">
            <a:spAutoFit/>
          </a:bodyPr>
          <a:lstStyle/>
          <a:p>
            <a:pPr algn="l">
              <a:lnSpc>
                <a:spcPts val="3499"/>
              </a:lnSpc>
            </a:pPr>
            <a:r>
              <a:rPr lang="en-US" sz="2499">
                <a:solidFill>
                  <a:srgbClr val="000000"/>
                </a:solidFill>
                <a:ea typeface="Arimo Bold"/>
              </a:rPr>
              <a:t>비회원</a:t>
            </a:r>
          </a:p>
        </p:txBody>
      </p:sp>
      <p:sp>
        <p:nvSpPr>
          <p:cNvPr id="14" name="TextBox 14"/>
          <p:cNvSpPr txBox="1"/>
          <p:nvPr/>
        </p:nvSpPr>
        <p:spPr>
          <a:xfrm>
            <a:off x="7062826" y="1373191"/>
            <a:ext cx="876176" cy="422243"/>
          </a:xfrm>
          <a:prstGeom prst="rect">
            <a:avLst/>
          </a:prstGeom>
        </p:spPr>
        <p:txBody>
          <a:bodyPr lIns="0" tIns="0" rIns="0" bIns="0" rtlCol="0" anchor="t">
            <a:spAutoFit/>
          </a:bodyPr>
          <a:lstStyle/>
          <a:p>
            <a:pPr algn="l">
              <a:lnSpc>
                <a:spcPts val="3499"/>
              </a:lnSpc>
            </a:pPr>
            <a:r>
              <a:rPr lang="en-US" sz="2499">
                <a:solidFill>
                  <a:srgbClr val="000000"/>
                </a:solidFill>
                <a:ea typeface="Arimo Bold"/>
              </a:rPr>
              <a:t>관리자</a:t>
            </a:r>
          </a:p>
        </p:txBody>
      </p:sp>
      <p:sp>
        <p:nvSpPr>
          <p:cNvPr id="15" name="TextBox 15"/>
          <p:cNvSpPr txBox="1"/>
          <p:nvPr/>
        </p:nvSpPr>
        <p:spPr>
          <a:xfrm>
            <a:off x="1910515" y="2643769"/>
            <a:ext cx="2720645" cy="406813"/>
          </a:xfrm>
          <a:prstGeom prst="rect">
            <a:avLst/>
          </a:prstGeom>
        </p:spPr>
        <p:txBody>
          <a:bodyPr lIns="0" tIns="0" rIns="0" bIns="0" rtlCol="0" anchor="t">
            <a:spAutoFit/>
          </a:bodyPr>
          <a:lstStyle/>
          <a:p>
            <a:pPr algn="l">
              <a:lnSpc>
                <a:spcPts val="2799"/>
              </a:lnSpc>
            </a:pPr>
            <a:r>
              <a:rPr lang="en-US" sz="1999" spc="119">
                <a:solidFill>
                  <a:srgbClr val="000000"/>
                </a:solidFill>
                <a:ea typeface="Arimo"/>
              </a:rPr>
              <a:t>일부 게시판 읽기만 가능</a:t>
            </a:r>
          </a:p>
        </p:txBody>
      </p:sp>
      <p:sp>
        <p:nvSpPr>
          <p:cNvPr id="16" name="TextBox 16"/>
          <p:cNvSpPr txBox="1"/>
          <p:nvPr/>
        </p:nvSpPr>
        <p:spPr>
          <a:xfrm>
            <a:off x="1777460" y="6184621"/>
            <a:ext cx="9573339" cy="2454688"/>
          </a:xfrm>
          <a:prstGeom prst="rect">
            <a:avLst/>
          </a:prstGeom>
        </p:spPr>
        <p:txBody>
          <a:bodyPr lIns="0" tIns="0" rIns="0" bIns="0" rtlCol="0" anchor="t">
            <a:spAutoFit/>
          </a:bodyPr>
          <a:lstStyle/>
          <a:p>
            <a:pPr algn="l">
              <a:lnSpc>
                <a:spcPts val="2699"/>
              </a:lnSpc>
            </a:pPr>
            <a:r>
              <a:rPr lang="en-US" sz="1999" spc="119">
                <a:solidFill>
                  <a:srgbClr val="000000"/>
                </a:solidFill>
                <a:latin typeface="Arimo"/>
                <a:ea typeface="Arimo"/>
              </a:rPr>
              <a:t>회원가입 후 카테고리별로 자신의 가계부를 작성할수 있다. 자신의 카드를 등록하고 입금/지출을 기입하여 카드 사용 내역을 만들수 있다. 가계부를 작성하면 쓰임에 관련된 카드를 카테고리 별로 추천 받을수 있다. 게시판을 통해 사용자들간의 소통을 할수 있다. 자신의 챌린지(목표)를 설정하여 목표를 수행함으로써 목표금액을 저금할수 있게 동기 부여를 할수 있다. 카카오톡으로 사이트를 추천하고자 하는 지인에게 초대 메시지를 보낼수 있다.</a:t>
            </a:r>
          </a:p>
        </p:txBody>
      </p:sp>
      <p:sp>
        <p:nvSpPr>
          <p:cNvPr id="17" name="TextBox 17"/>
          <p:cNvSpPr txBox="1"/>
          <p:nvPr/>
        </p:nvSpPr>
        <p:spPr>
          <a:xfrm>
            <a:off x="7309428" y="2631815"/>
            <a:ext cx="4190267" cy="1083088"/>
          </a:xfrm>
          <a:prstGeom prst="rect">
            <a:avLst/>
          </a:prstGeom>
        </p:spPr>
        <p:txBody>
          <a:bodyPr lIns="0" tIns="0" rIns="0" bIns="0" rtlCol="0" anchor="t">
            <a:spAutoFit/>
          </a:bodyPr>
          <a:lstStyle/>
          <a:p>
            <a:pPr algn="l">
              <a:lnSpc>
                <a:spcPts val="2699"/>
              </a:lnSpc>
            </a:pPr>
            <a:r>
              <a:rPr lang="en-US" sz="1999" spc="119">
                <a:solidFill>
                  <a:srgbClr val="000000"/>
                </a:solidFill>
                <a:latin typeface="Arimo"/>
                <a:ea typeface="Arimo"/>
              </a:rPr>
              <a:t>사이트 이용자가 알아야할 내용에 대 한 공지와 각종 게시물들을 등록, 삭제 할수 있다.</a:t>
            </a:r>
          </a:p>
        </p:txBody>
      </p:sp>
      <p:sp>
        <p:nvSpPr>
          <p:cNvPr id="18" name="TextBox 18"/>
          <p:cNvSpPr txBox="1"/>
          <p:nvPr/>
        </p:nvSpPr>
        <p:spPr>
          <a:xfrm>
            <a:off x="14302197" y="423615"/>
            <a:ext cx="2487578" cy="1036225"/>
          </a:xfrm>
          <a:prstGeom prst="rect">
            <a:avLst/>
          </a:prstGeom>
        </p:spPr>
        <p:txBody>
          <a:bodyPr lIns="0" tIns="0" rIns="0" bIns="0" rtlCol="0" anchor="t">
            <a:spAutoFit/>
          </a:bodyPr>
          <a:lstStyle/>
          <a:p>
            <a:pPr algn="l">
              <a:lnSpc>
                <a:spcPts val="6999"/>
              </a:lnSpc>
            </a:pPr>
            <a:r>
              <a:rPr lang="en-US" sz="4999">
                <a:solidFill>
                  <a:srgbClr val="000000"/>
                </a:solidFill>
                <a:ea typeface="Arimo Bold"/>
              </a:rPr>
              <a:t>요구 분석</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593154" y="-4699054"/>
            <a:ext cx="25307925" cy="19450050"/>
          </a:xfrm>
          <a:custGeom>
            <a:avLst/>
            <a:gdLst/>
            <a:ahLst/>
            <a:cxnLst/>
            <a:rect l="l" t="t" r="r" b="b"/>
            <a:pathLst>
              <a:path w="25307925" h="19450050">
                <a:moveTo>
                  <a:pt x="0" y="0"/>
                </a:moveTo>
                <a:lnTo>
                  <a:pt x="25307925" y="0"/>
                </a:lnTo>
                <a:lnTo>
                  <a:pt x="25307925" y="19450050"/>
                </a:lnTo>
                <a:lnTo>
                  <a:pt x="0" y="19450050"/>
                </a:lnTo>
                <a:lnTo>
                  <a:pt x="0" y="0"/>
                </a:lnTo>
                <a:close/>
              </a:path>
            </a:pathLst>
          </a:custGeom>
          <a:blipFill>
            <a:blip r:embed="rId2">
              <a:alphaModFix amt="55000"/>
            </a:blip>
            <a:stretch>
              <a:fillRect/>
            </a:stretch>
          </a:blipFill>
        </p:spPr>
        <p:txBody>
          <a:bodyPr/>
          <a:lstStyle/>
          <a:p>
            <a:endParaRPr lang="ko-KR" altLang="en-US"/>
          </a:p>
        </p:txBody>
      </p:sp>
      <p:sp>
        <p:nvSpPr>
          <p:cNvPr id="3" name="Freeform 3"/>
          <p:cNvSpPr/>
          <p:nvPr/>
        </p:nvSpPr>
        <p:spPr>
          <a:xfrm>
            <a:off x="0" y="0"/>
            <a:ext cx="1748628" cy="2046284"/>
          </a:xfrm>
          <a:custGeom>
            <a:avLst/>
            <a:gdLst/>
            <a:ahLst/>
            <a:cxnLst/>
            <a:rect l="l" t="t" r="r" b="b"/>
            <a:pathLst>
              <a:path w="1748628" h="2046284">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a:grpSpLocks noChangeAspect="1"/>
          </p:cNvGrpSpPr>
          <p:nvPr/>
        </p:nvGrpSpPr>
        <p:grpSpPr>
          <a:xfrm>
            <a:off x="4481522" y="0"/>
            <a:ext cx="4949790" cy="1358313"/>
            <a:chOff x="0" y="0"/>
            <a:chExt cx="4949787" cy="1358316"/>
          </a:xfrm>
        </p:grpSpPr>
        <p:sp>
          <p:nvSpPr>
            <p:cNvPr id="5" name="Freeform 5"/>
            <p:cNvSpPr/>
            <p:nvPr/>
          </p:nvSpPr>
          <p:spPr>
            <a:xfrm>
              <a:off x="934847" y="0"/>
              <a:ext cx="3339084" cy="1358519"/>
            </a:xfrm>
            <a:custGeom>
              <a:avLst/>
              <a:gdLst/>
              <a:ahLst/>
              <a:cxnLst/>
              <a:rect l="l" t="t" r="r" b="b"/>
              <a:pathLst>
                <a:path w="3339084" h="1358519">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txBody>
            <a:bodyPr/>
            <a:lstStyle/>
            <a:p>
              <a:endParaRPr lang="ko-KR" altLang="en-US"/>
            </a:p>
          </p:txBody>
        </p:sp>
      </p:grpSp>
      <p:sp>
        <p:nvSpPr>
          <p:cNvPr id="6" name="Freeform 6"/>
          <p:cNvSpPr/>
          <p:nvPr/>
        </p:nvSpPr>
        <p:spPr>
          <a:xfrm>
            <a:off x="785603" y="1722263"/>
            <a:ext cx="16906875" cy="7905750"/>
          </a:xfrm>
          <a:custGeom>
            <a:avLst/>
            <a:gdLst/>
            <a:ahLst/>
            <a:cxnLst/>
            <a:rect l="l" t="t" r="r" b="b"/>
            <a:pathLst>
              <a:path w="16906875" h="7905750">
                <a:moveTo>
                  <a:pt x="0" y="0"/>
                </a:moveTo>
                <a:lnTo>
                  <a:pt x="16906875" y="0"/>
                </a:lnTo>
                <a:lnTo>
                  <a:pt x="16906875" y="7905750"/>
                </a:lnTo>
                <a:lnTo>
                  <a:pt x="0" y="7905750"/>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14669795" y="517588"/>
            <a:ext cx="1752362" cy="844477"/>
          </a:xfrm>
          <a:prstGeom prst="rect">
            <a:avLst/>
          </a:prstGeom>
        </p:spPr>
        <p:txBody>
          <a:bodyPr lIns="0" tIns="0" rIns="0" bIns="0" rtlCol="0" anchor="t">
            <a:spAutoFit/>
          </a:bodyPr>
          <a:lstStyle/>
          <a:p>
            <a:pPr algn="l">
              <a:lnSpc>
                <a:spcPts val="6999"/>
              </a:lnSpc>
            </a:pPr>
            <a:r>
              <a:rPr lang="en-US" sz="4999">
                <a:solidFill>
                  <a:srgbClr val="000000"/>
                </a:solidFill>
                <a:ea typeface="Arimo Bold"/>
              </a:rPr>
              <a:t>순서도</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1116</Words>
  <Application>Microsoft Office PowerPoint</Application>
  <PresentationFormat>사용자 지정</PresentationFormat>
  <Paragraphs>221</Paragraphs>
  <Slides>40</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40</vt:i4>
      </vt:variant>
    </vt:vector>
  </HeadingPairs>
  <TitlesOfParts>
    <vt:vector size="47" baseType="lpstr">
      <vt:lpstr>DM Sans</vt:lpstr>
      <vt:lpstr>Calibri</vt:lpstr>
      <vt:lpstr>Arial</vt:lpstr>
      <vt:lpstr>Arimo Bold</vt:lpstr>
      <vt:lpstr>Arimo</vt:lpstr>
      <vt:lpstr>DM Sans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JSP 프로젝트 PPT.pdf</dc:title>
  <cp:lastModifiedBy>1554</cp:lastModifiedBy>
  <cp:revision>2</cp:revision>
  <dcterms:created xsi:type="dcterms:W3CDTF">2006-08-16T00:00:00Z</dcterms:created>
  <dcterms:modified xsi:type="dcterms:W3CDTF">2024-06-07T10:58:30Z</dcterms:modified>
  <dc:identifier>DAGFF-EotMs</dc:identifier>
</cp:coreProperties>
</file>